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2" r:id="rId3"/>
    <p:sldId id="259" r:id="rId4"/>
    <p:sldId id="258" r:id="rId5"/>
    <p:sldId id="263" r:id="rId6"/>
    <p:sldId id="264" r:id="rId7"/>
    <p:sldId id="257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960000"/>
    <a:srgbClr val="FF9900"/>
    <a:srgbClr val="160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211543A-DEAB-4C6A-8869-2A69B8189C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1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640960" cy="3096344"/>
          </a:xfrm>
          <a:ln w="3175" cap="rnd" cmpd="sng"/>
        </p:spPr>
        <p:txBody>
          <a:bodyPr>
            <a:normAutofit fontScale="90000"/>
          </a:bodyPr>
          <a:lstStyle/>
          <a:p>
            <a:pPr algn="ctr"/>
            <a:r>
              <a:rPr lang="ru-RU" sz="10000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latin typeface="Monotype Corsiva" pitchFamily="66" charset="0"/>
              </a:rPr>
              <a:t>Проект </a:t>
            </a:r>
            <a:br>
              <a:rPr lang="ru-RU" sz="10000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latin typeface="Monotype Corsiva" pitchFamily="66" charset="0"/>
              </a:rPr>
            </a:br>
            <a:r>
              <a:rPr lang="ru-RU" sz="10000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latin typeface="Monotype Corsiva" pitchFamily="66" charset="0"/>
              </a:rPr>
              <a:t>«День победы – </a:t>
            </a:r>
            <a:br>
              <a:rPr lang="ru-RU" sz="10000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latin typeface="Monotype Corsiva" pitchFamily="66" charset="0"/>
              </a:rPr>
            </a:br>
            <a:r>
              <a:rPr lang="ru-RU" sz="10000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latin typeface="Monotype Corsiva" pitchFamily="66" charset="0"/>
              </a:rPr>
              <a:t>9 мая»</a:t>
            </a:r>
            <a:endParaRPr lang="ru-RU" sz="10000" dirty="0">
              <a:ln>
                <a:solidFill>
                  <a:srgbClr val="FF0000"/>
                </a:solidFill>
              </a:ln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292080" y="5445224"/>
            <a:ext cx="4099457" cy="1080120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ученика 2 А класса</a:t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Пирожкова Кирилла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100" name="Picture 4" descr="Картинки по запросу георгиевская лента рисунок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9917">
            <a:off x="-149138" y="-19765"/>
            <a:ext cx="4902864" cy="149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31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Текст 20"/>
          <p:cNvSpPr>
            <a:spLocks noGrp="1"/>
          </p:cNvSpPr>
          <p:nvPr>
            <p:ph type="body" sz="half" idx="4294967295"/>
          </p:nvPr>
        </p:nvSpPr>
        <p:spPr>
          <a:xfrm>
            <a:off x="196897" y="1772816"/>
            <a:ext cx="8750206" cy="30020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Segoe Script" pitchFamily="34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latin typeface="Segoe Script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2B6-F454-4692-ADF9-7C92878390F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72" name="Picture 4" descr="Картинки по запросу георгиевская лента рисунок для презентации без фо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56992"/>
            <a:ext cx="333375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5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55105"/>
            <a:ext cx="4892824" cy="2316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i="1" dirty="0"/>
              <a:t> </a:t>
            </a:r>
            <a:r>
              <a:rPr lang="ru-RU" sz="4400" b="1" i="1" u="sng" dirty="0" smtClean="0">
                <a:solidFill>
                  <a:srgbClr val="B00000"/>
                </a:solidFill>
              </a:rPr>
              <a:t>День </a:t>
            </a:r>
            <a:r>
              <a:rPr lang="ru-RU" sz="4400" b="1" i="1" u="sng" dirty="0">
                <a:solidFill>
                  <a:srgbClr val="B00000"/>
                </a:solidFill>
              </a:rPr>
              <a:t>Победы</a:t>
            </a:r>
            <a:r>
              <a:rPr lang="ru-RU" sz="4400" b="1" i="1" dirty="0">
                <a:solidFill>
                  <a:srgbClr val="B00000"/>
                </a:solidFill>
              </a:rPr>
              <a:t> </a:t>
            </a:r>
            <a:r>
              <a:rPr lang="ru-RU" sz="4400" i="1" dirty="0"/>
              <a:t>— </a:t>
            </a:r>
            <a:r>
              <a:rPr lang="ru-RU" sz="3600" i="1" dirty="0"/>
              <a:t>один из самых важных праздников в странах постсоветского пространства, именно в этот день мы празднуем победу на фашистами и окончание Великой Отечественной войны, унесшей жизни множества наших соотечественников</a:t>
            </a:r>
            <a:r>
              <a:rPr lang="ru-RU" sz="3600" i="1" dirty="0" smtClean="0"/>
              <a:t>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269872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rozhok\Desktop\мемориа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784887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8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512" y="5229200"/>
            <a:ext cx="8745786" cy="151216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Братская могила партизан и советских воинов, погибших в боях с фашистскими захватчиками, 1942 - 1943 годы. Здесь похоронен герой гражданской войны комбриг </a:t>
            </a:r>
            <a:r>
              <a:rPr lang="ru-RU" sz="2800" dirty="0" smtClean="0">
                <a:solidFill>
                  <a:schemeClr val="tx1"/>
                </a:solidFill>
              </a:rPr>
              <a:t>      1-й </a:t>
            </a:r>
            <a:r>
              <a:rPr lang="ru-RU" sz="2800" dirty="0">
                <a:solidFill>
                  <a:schemeClr val="tx1"/>
                </a:solidFill>
              </a:rPr>
              <a:t>Конной армии И.А. Трутнев (1878 - 1943), погибший в борьбе с </a:t>
            </a:r>
            <a:r>
              <a:rPr lang="ru-RU" sz="2800" dirty="0" smtClean="0">
                <a:solidFill>
                  <a:schemeClr val="tx1"/>
                </a:solidFill>
              </a:rPr>
              <a:t>фашистами</a:t>
            </a:r>
            <a:endParaRPr lang="ru-RU" sz="28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6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1520" y="476672"/>
            <a:ext cx="8784976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Первоначальное название – </a:t>
            </a:r>
            <a:r>
              <a:rPr lang="ru-RU" i="1" u="sng" dirty="0"/>
              <a:t>Пионерский парк</a:t>
            </a:r>
            <a:r>
              <a:rPr lang="ru-RU" i="1" u="sng" dirty="0" smtClean="0"/>
              <a:t>.</a:t>
            </a:r>
          </a:p>
          <a:p>
            <a:pPr marL="0" indent="0" algn="just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Мемориал включает 5 обелисков: 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над братской могилой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армавирских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партизан; 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над братской могилой экипажа самолета; 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над братской могилой защитников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освободителей Армавира; 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над могилой героя гражданской войны полковника Трутнева; 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над могилой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Армавирца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Г. А.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Дангулова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300" dirty="0"/>
              <a:t> </a:t>
            </a:r>
            <a:endParaRPr lang="ru-RU" sz="2300" i="1" dirty="0" smtClean="0"/>
          </a:p>
        </p:txBody>
      </p:sp>
      <p:pic>
        <p:nvPicPr>
          <p:cNvPr id="9" name="Picture 6" descr="Картинки по запросу георгиевская лента рисунок для презентации без ф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97462"/>
            <a:ext cx="219525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99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0" y="404664"/>
            <a:ext cx="9036496" cy="62646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Мемориал </a:t>
            </a:r>
            <a:r>
              <a:rPr lang="ru-RU" dirty="0"/>
              <a:t>сооружен в 1944 </a:t>
            </a:r>
            <a:r>
              <a:rPr lang="ru-RU" dirty="0" smtClean="0"/>
              <a:t>году. </a:t>
            </a:r>
          </a:p>
          <a:p>
            <a:r>
              <a:rPr lang="ru-RU" dirty="0" smtClean="0"/>
              <a:t>24 </a:t>
            </a:r>
            <a:r>
              <a:rPr lang="ru-RU" dirty="0"/>
              <a:t>сентября 1944 года здесь были перезахоронены останки 27 бойцов и командиров </a:t>
            </a:r>
            <a:r>
              <a:rPr lang="ru-RU" dirty="0" err="1"/>
              <a:t>Армавирского</a:t>
            </a:r>
            <a:r>
              <a:rPr lang="ru-RU" dirty="0"/>
              <a:t> партизанского отряда, павших 30 декабря 1942 г. в жестоком бою с </a:t>
            </a:r>
            <a:r>
              <a:rPr lang="ru-RU" dirty="0" smtClean="0"/>
              <a:t>фашистами.</a:t>
            </a:r>
          </a:p>
          <a:p>
            <a:r>
              <a:rPr lang="ru-RU" dirty="0" smtClean="0"/>
              <a:t> </a:t>
            </a:r>
            <a:r>
              <a:rPr lang="ru-RU" dirty="0"/>
              <a:t>В день захоронения был заложен над братской могилой обелиск с надписью: «Вечная слава партизанам, погибшим в борьбе с фашистскими захватчиками при обороне Кавказа». </a:t>
            </a:r>
            <a:r>
              <a:rPr lang="ru-RU" dirty="0" err="1"/>
              <a:t>Армавирские</a:t>
            </a:r>
            <a:r>
              <a:rPr lang="ru-RU" dirty="0"/>
              <a:t> партизаны в течение периода оккупации Армавира с достоинством пронесли знамя борьбы по тылам врага, нанеся ему чувствительные потери. Они оказывали большую помощь нашим войскам Северо-Кавказского фронта, обуславливая успех их наступательных операций. Партизаны уничтожали живую силу и боевую технику врага, совершали диверсионные акты в тылу на железнодорожном транспорте. Многие из них самостоятельно, действуя по собственной инициативе, причиняли ощутимый урон оккупантам. </a:t>
            </a:r>
          </a:p>
        </p:txBody>
      </p:sp>
    </p:spTree>
    <p:extLst>
      <p:ext uri="{BB962C8B-B14F-4D97-AF65-F5344CB8AC3E}">
        <p14:creationId xmlns:p14="http://schemas.microsoft.com/office/powerpoint/2010/main" val="400545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332656"/>
            <a:ext cx="8363272" cy="579826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b="1" u="sng" dirty="0"/>
              <a:t>I-й обелиск </a:t>
            </a:r>
            <a:r>
              <a:rPr lang="ru-RU" dirty="0"/>
              <a:t>имеет на мемориальной доске надпись: «Экипаж Героя Советского Союза майора Алексеева в составе: капитана Астафьева, старшины </a:t>
            </a:r>
            <a:r>
              <a:rPr lang="ru-RU" dirty="0" err="1"/>
              <a:t>Горенкова</a:t>
            </a:r>
            <a:r>
              <a:rPr lang="ru-RU" dirty="0"/>
              <a:t>, сержанта Романова, погибших в боях с немецко-фашистскими захватчиками в 1943 году» </a:t>
            </a:r>
            <a:br>
              <a:rPr lang="ru-RU" dirty="0"/>
            </a:br>
            <a:endParaRPr lang="ru-RU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ru-RU" dirty="0" smtClean="0"/>
              <a:t>   Экипаж </a:t>
            </a:r>
            <a:r>
              <a:rPr lang="ru-RU" dirty="0"/>
              <a:t>воевал в небе Кубани. В ночь с 27 на 28 февраля 1943 года над Армавиром появились вражеские бомбардировщики под прикрытием истребителей. Они были встречены огнем и вынуждены были беспорядочно сбросить бомбы. В этот момент над городом появился возвращающийся с задания самолет майора Алексеева. Когда машина готовилась к посадке, она была атакована немецкими истребителями. </a:t>
            </a:r>
          </a:p>
        </p:txBody>
      </p:sp>
    </p:spTree>
    <p:extLst>
      <p:ext uri="{BB962C8B-B14F-4D97-AF65-F5344CB8AC3E}">
        <p14:creationId xmlns:p14="http://schemas.microsoft.com/office/powerpoint/2010/main" val="3216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u="sng" dirty="0"/>
              <a:t>II-й обелиск </a:t>
            </a:r>
            <a:r>
              <a:rPr lang="ru-RU" dirty="0"/>
              <a:t>имеет надпись: «Полковник Трутнев (1878-1943), погибший в боях за свободу и независимость нашей Родины</a:t>
            </a:r>
            <a:r>
              <a:rPr lang="ru-RU" dirty="0" smtClean="0"/>
              <a:t>»</a:t>
            </a:r>
          </a:p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С </a:t>
            </a:r>
            <a:r>
              <a:rPr lang="ru-RU" dirty="0"/>
              <a:t>первых дней формирования Красной Армии находился в ее рядах. В 1918 году направлен комиссаром в Первый конный корпус. 15 раз ранен. Награжден двумя орденами Красного Знамени, именным оружием, золотыми часами. В 1935 году, по болезни увольняется. В </a:t>
            </a:r>
            <a:r>
              <a:rPr lang="ru-RU" dirty="0" smtClean="0"/>
              <a:t>Великую Отечественную войну, </a:t>
            </a:r>
            <a:r>
              <a:rPr lang="ru-RU" dirty="0"/>
              <a:t>вместе с сыном, добровольно пошел на фронт. </a:t>
            </a:r>
            <a:r>
              <a:rPr lang="ru-RU" dirty="0" smtClean="0"/>
              <a:t>Иван </a:t>
            </a:r>
            <a:r>
              <a:rPr lang="ru-RU" dirty="0"/>
              <a:t>Александрович Трутнев умер от ран в </a:t>
            </a:r>
            <a:r>
              <a:rPr lang="ru-RU" dirty="0" err="1" smtClean="0"/>
              <a:t>Армавирском</a:t>
            </a:r>
            <a:r>
              <a:rPr lang="ru-RU" dirty="0" smtClean="0"/>
              <a:t> госпитале в 1943г.</a:t>
            </a:r>
          </a:p>
          <a:p>
            <a:pPr marL="0" indent="0" algn="just">
              <a:buNone/>
            </a:pPr>
            <a:r>
              <a:rPr lang="ru-RU" dirty="0"/>
              <a:t> </a:t>
            </a:r>
            <a:br>
              <a:rPr lang="ru-RU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4947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457200" y="260648"/>
            <a:ext cx="843528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/>
              <a:t>III-й обелиск </a:t>
            </a:r>
            <a:r>
              <a:rPr lang="ru-RU" dirty="0"/>
              <a:t>имеет надпись: «</a:t>
            </a:r>
            <a:r>
              <a:rPr lang="ru-RU" dirty="0" err="1"/>
              <a:t>Дангулов</a:t>
            </a:r>
            <a:r>
              <a:rPr lang="ru-RU" dirty="0"/>
              <a:t> Г. А. 1926-1944гг. Командир пиротехнического отделения, погиб при выполнении боевого задания в городе Армавире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Во время оккупации города многие предприятия были заминированы. После изгнания врага предприятия стали восстанавливать, расчищать от вражеских бомб, снарядов и мин. В очистке территории поташного завода принимали участие все его работники, но наиболее опасная и ответственная работа – разминирование, было поручено команде </a:t>
            </a:r>
            <a:r>
              <a:rPr lang="ru-RU" dirty="0" err="1"/>
              <a:t>Армавирской</a:t>
            </a:r>
            <a:r>
              <a:rPr lang="ru-RU" dirty="0"/>
              <a:t> службы МПВО, во главе с майором Рудником и ст. лейтенантов Сорокиным. При разминировании поташного завода и погиб командир пиротехнического отделения Георгий Александрович </a:t>
            </a:r>
            <a:r>
              <a:rPr lang="ru-RU" dirty="0" err="1"/>
              <a:t>Дангулов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5458761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Картинки по запросу георгиевская лента рисунок для презентации без фо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258990"/>
            <a:ext cx="5256584" cy="159901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332656"/>
            <a:ext cx="8291264" cy="6192688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/>
              <a:t>IV-й обелиск </a:t>
            </a:r>
            <a:r>
              <a:rPr lang="ru-RU" dirty="0"/>
              <a:t>имеет надпись: «Вечная слава героям, отдавшим свою жизнь за свободу и независимость нашей Родины. Январь 1943года».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Фамилии </a:t>
            </a:r>
            <a:r>
              <a:rPr lang="ru-RU" dirty="0"/>
              <a:t>и имена освободителей города от оккупации, похороненных здесь, не установлены.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36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</TotalTime>
  <Words>317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Проект  «День победы –  9 мая»</vt:lpstr>
      <vt:lpstr>Презентация PowerPoint</vt:lpstr>
      <vt:lpstr>Братская могила партизан и советских воинов, погибших в боях с фашистскими захватчиками, 1942 - 1943 годы. Здесь похоронен герой гражданской войны комбриг       1-й Конной армии И.А. Трутнев (1878 - 1943), погибший в борьбе с фашистами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«Профессии»</dc:title>
  <dc:creator>Pirozhok</dc:creator>
  <cp:lastModifiedBy>Pirozhok</cp:lastModifiedBy>
  <cp:revision>48</cp:revision>
  <dcterms:created xsi:type="dcterms:W3CDTF">2017-02-05T16:20:49Z</dcterms:created>
  <dcterms:modified xsi:type="dcterms:W3CDTF">2017-03-20T18:48:52Z</dcterms:modified>
</cp:coreProperties>
</file>