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9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99FF99"/>
    <a:srgbClr val="CC00FF"/>
    <a:srgbClr val="9966FF"/>
    <a:srgbClr val="DDA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3310" autoAdjust="0"/>
  </p:normalViewPr>
  <p:slideViewPr>
    <p:cSldViewPr>
      <p:cViewPr>
        <p:scale>
          <a:sx n="106" d="100"/>
          <a:sy n="106" d="100"/>
        </p:scale>
        <p:origin x="-78" y="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13" Type="http://schemas.openxmlformats.org/officeDocument/2006/relationships/slide" Target="../slides/slide15.xml"/><Relationship Id="rId18" Type="http://schemas.openxmlformats.org/officeDocument/2006/relationships/slide" Target="../slides/slide20.xml"/><Relationship Id="rId26" Type="http://schemas.openxmlformats.org/officeDocument/2006/relationships/slide" Target="../slides/slide28.xml"/><Relationship Id="rId3" Type="http://schemas.openxmlformats.org/officeDocument/2006/relationships/slide" Target="../slides/slide8.xml"/><Relationship Id="rId21" Type="http://schemas.openxmlformats.org/officeDocument/2006/relationships/slide" Target="../slides/slide23.xml"/><Relationship Id="rId7" Type="http://schemas.openxmlformats.org/officeDocument/2006/relationships/slide" Target="../slides/slide6.xml"/><Relationship Id="rId12" Type="http://schemas.openxmlformats.org/officeDocument/2006/relationships/slide" Target="../slides/slide14.xml"/><Relationship Id="rId17" Type="http://schemas.openxmlformats.org/officeDocument/2006/relationships/slide" Target="../slides/slide19.xml"/><Relationship Id="rId25" Type="http://schemas.openxmlformats.org/officeDocument/2006/relationships/slide" Target="../slides/slide27.xml"/><Relationship Id="rId2" Type="http://schemas.openxmlformats.org/officeDocument/2006/relationships/slide" Target="../slides/slide7.xml"/><Relationship Id="rId16" Type="http://schemas.openxmlformats.org/officeDocument/2006/relationships/slide" Target="../slides/slide18.xml"/><Relationship Id="rId20" Type="http://schemas.openxmlformats.org/officeDocument/2006/relationships/slide" Target="../slides/slide22.xml"/><Relationship Id="rId29" Type="http://schemas.openxmlformats.org/officeDocument/2006/relationships/slide" Target="../slides/slide31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11" Type="http://schemas.openxmlformats.org/officeDocument/2006/relationships/slide" Target="../slides/slide13.xml"/><Relationship Id="rId24" Type="http://schemas.openxmlformats.org/officeDocument/2006/relationships/slide" Target="../slides/slide26.xml"/><Relationship Id="rId5" Type="http://schemas.openxmlformats.org/officeDocument/2006/relationships/slide" Target="../slides/slide4.xml"/><Relationship Id="rId15" Type="http://schemas.openxmlformats.org/officeDocument/2006/relationships/slide" Target="../slides/slide17.xml"/><Relationship Id="rId23" Type="http://schemas.openxmlformats.org/officeDocument/2006/relationships/slide" Target="../slides/slide25.xml"/><Relationship Id="rId28" Type="http://schemas.openxmlformats.org/officeDocument/2006/relationships/slide" Target="../slides/slide30.xml"/><Relationship Id="rId10" Type="http://schemas.openxmlformats.org/officeDocument/2006/relationships/slide" Target="../slides/slide12.xml"/><Relationship Id="rId19" Type="http://schemas.openxmlformats.org/officeDocument/2006/relationships/slide" Target="../slides/slide21.xml"/><Relationship Id="rId4" Type="http://schemas.openxmlformats.org/officeDocument/2006/relationships/slide" Target="../slides/slide9.xml"/><Relationship Id="rId9" Type="http://schemas.openxmlformats.org/officeDocument/2006/relationships/slide" Target="../slides/slide11.xml"/><Relationship Id="rId14" Type="http://schemas.openxmlformats.org/officeDocument/2006/relationships/slide" Target="../slides/slide16.xml"/><Relationship Id="rId22" Type="http://schemas.openxmlformats.org/officeDocument/2006/relationships/slide" Target="../slides/slide24.xml"/><Relationship Id="rId27" Type="http://schemas.openxmlformats.org/officeDocument/2006/relationships/slide" Target="../slides/slide29.xml"/><Relationship Id="rId30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468BEB-DF62-42ED-A8A9-01CADD1C5E39}" type="doc">
      <dgm:prSet loTypeId="urn:microsoft.com/office/officeart/2005/8/layout/cycle2" loCatId="cycle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2568628-751B-4F61-8F08-09BA2139D961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" action="ppaction://hlinkshowjump?jump=nextslide"/>
            </a:rPr>
            <a:t>1</a:t>
          </a:r>
          <a:endParaRPr lang="ru-RU" dirty="0"/>
        </a:p>
      </dgm:t>
    </dgm:pt>
    <dgm:pt modelId="{F323B1EC-96FD-4C78-8A69-60EE50C49A18}" type="parTrans" cxnId="{950AA9B5-E86E-4D26-96EA-A3E1B2D71DA9}">
      <dgm:prSet/>
      <dgm:spPr/>
      <dgm:t>
        <a:bodyPr/>
        <a:lstStyle/>
        <a:p>
          <a:endParaRPr lang="ru-RU"/>
        </a:p>
      </dgm:t>
    </dgm:pt>
    <dgm:pt modelId="{962C1076-1BCE-4F26-8D10-43F1D24A4B93}" type="sibTrans" cxnId="{950AA9B5-E86E-4D26-96EA-A3E1B2D71DA9}">
      <dgm:prSet/>
      <dgm:spPr/>
      <dgm:t>
        <a:bodyPr/>
        <a:lstStyle/>
        <a:p>
          <a:endParaRPr lang="ru-RU"/>
        </a:p>
      </dgm:t>
    </dgm:pt>
    <dgm:pt modelId="{EACD341B-D304-4C6D-B670-BFC68828A4FA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2</a:t>
          </a:r>
          <a:endParaRPr lang="ru-RU" dirty="0"/>
        </a:p>
      </dgm:t>
    </dgm:pt>
    <dgm:pt modelId="{61A03FA9-43F9-4C23-BD37-0BECCC30EAD3}" type="parTrans" cxnId="{A251FBC7-E09E-4708-AA10-28157BC7412B}">
      <dgm:prSet/>
      <dgm:spPr/>
      <dgm:t>
        <a:bodyPr/>
        <a:lstStyle/>
        <a:p>
          <a:endParaRPr lang="ru-RU"/>
        </a:p>
      </dgm:t>
    </dgm:pt>
    <dgm:pt modelId="{4EDA56D3-CA75-4546-BE3B-9263CB8EB322}" type="sibTrans" cxnId="{A251FBC7-E09E-4708-AA10-28157BC7412B}">
      <dgm:prSet/>
      <dgm:spPr/>
      <dgm:t>
        <a:bodyPr/>
        <a:lstStyle/>
        <a:p>
          <a:endParaRPr lang="ru-RU"/>
        </a:p>
      </dgm:t>
    </dgm:pt>
    <dgm:pt modelId="{0B7A0135-19D6-41AF-89BE-7C802CB84884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6</a:t>
          </a:r>
          <a:endParaRPr lang="ru-RU" dirty="0"/>
        </a:p>
      </dgm:t>
    </dgm:pt>
    <dgm:pt modelId="{F95586EE-B2E1-43A6-9E3B-567C280CBDA1}" type="parTrans" cxnId="{D9DC96A5-E02D-448F-9789-B32C392060BD}">
      <dgm:prSet/>
      <dgm:spPr/>
      <dgm:t>
        <a:bodyPr/>
        <a:lstStyle/>
        <a:p>
          <a:endParaRPr lang="ru-RU"/>
        </a:p>
      </dgm:t>
    </dgm:pt>
    <dgm:pt modelId="{9701E79C-ABF8-43B3-B775-A0EBC639747C}" type="sibTrans" cxnId="{D9DC96A5-E02D-448F-9789-B32C392060BD}">
      <dgm:prSet/>
      <dgm:spPr/>
      <dgm:t>
        <a:bodyPr/>
        <a:lstStyle/>
        <a:p>
          <a:endParaRPr lang="ru-RU"/>
        </a:p>
      </dgm:t>
    </dgm:pt>
    <dgm:pt modelId="{F179051E-6167-4118-B5E8-110DF94B1726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3" action="ppaction://hlinksldjump"/>
            </a:rPr>
            <a:t>7</a:t>
          </a:r>
          <a:endParaRPr lang="ru-RU" dirty="0"/>
        </a:p>
      </dgm:t>
    </dgm:pt>
    <dgm:pt modelId="{FED4D699-A6BD-4A47-A243-06B8A10636E8}" type="parTrans" cxnId="{2A874B17-EBC2-4A1D-A838-D34CFE67C8FF}">
      <dgm:prSet/>
      <dgm:spPr/>
      <dgm:t>
        <a:bodyPr/>
        <a:lstStyle/>
        <a:p>
          <a:endParaRPr lang="ru-RU"/>
        </a:p>
      </dgm:t>
    </dgm:pt>
    <dgm:pt modelId="{AC31430A-4813-468D-89FB-27DE10BD4F85}" type="sibTrans" cxnId="{2A874B17-EBC2-4A1D-A838-D34CFE67C8FF}">
      <dgm:prSet/>
      <dgm:spPr/>
      <dgm:t>
        <a:bodyPr/>
        <a:lstStyle/>
        <a:p>
          <a:endParaRPr lang="ru-RU"/>
        </a:p>
      </dgm:t>
    </dgm:pt>
    <dgm:pt modelId="{FFF85711-6FB4-451F-946F-23BDD961AC2F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4" action="ppaction://hlinksldjump"/>
            </a:rPr>
            <a:t>8</a:t>
          </a:r>
          <a:endParaRPr lang="ru-RU" dirty="0"/>
        </a:p>
      </dgm:t>
    </dgm:pt>
    <dgm:pt modelId="{41A9C911-CB66-43EA-8017-EFAC5500A9B1}" type="parTrans" cxnId="{8D7AB198-68DF-4B2F-BA5E-1D5A1B265A4A}">
      <dgm:prSet/>
      <dgm:spPr/>
      <dgm:t>
        <a:bodyPr/>
        <a:lstStyle/>
        <a:p>
          <a:endParaRPr lang="ru-RU"/>
        </a:p>
      </dgm:t>
    </dgm:pt>
    <dgm:pt modelId="{4132899C-A9DD-4BC3-99F5-C834B8B88A7E}" type="sibTrans" cxnId="{8D7AB198-68DF-4B2F-BA5E-1D5A1B265A4A}">
      <dgm:prSet/>
      <dgm:spPr/>
      <dgm:t>
        <a:bodyPr/>
        <a:lstStyle/>
        <a:p>
          <a:endParaRPr lang="ru-RU"/>
        </a:p>
      </dgm:t>
    </dgm:pt>
    <dgm:pt modelId="{A918EC56-B3F2-4280-B448-350577850A41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5" action="ppaction://hlinksldjump"/>
            </a:rPr>
            <a:t>3</a:t>
          </a:r>
          <a:endParaRPr lang="ru-RU" dirty="0"/>
        </a:p>
      </dgm:t>
    </dgm:pt>
    <dgm:pt modelId="{BE00F168-375E-4700-83C2-6B4EDBD8DFE5}" type="parTrans" cxnId="{D2FC3349-A4BF-4B1A-909A-C252950A4715}">
      <dgm:prSet/>
      <dgm:spPr/>
      <dgm:t>
        <a:bodyPr/>
        <a:lstStyle/>
        <a:p>
          <a:endParaRPr lang="ru-RU"/>
        </a:p>
      </dgm:t>
    </dgm:pt>
    <dgm:pt modelId="{2BB96669-BA0A-4823-B5EF-CB02F715A6E3}" type="sibTrans" cxnId="{D2FC3349-A4BF-4B1A-909A-C252950A4715}">
      <dgm:prSet/>
      <dgm:spPr/>
      <dgm:t>
        <a:bodyPr/>
        <a:lstStyle/>
        <a:p>
          <a:endParaRPr lang="ru-RU"/>
        </a:p>
      </dgm:t>
    </dgm:pt>
    <dgm:pt modelId="{9A6EAC7A-1DD3-4798-B12C-B5057FF8031A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6" action="ppaction://hlinksldjump"/>
            </a:rPr>
            <a:t>4</a:t>
          </a:r>
          <a:endParaRPr lang="ru-RU" dirty="0"/>
        </a:p>
      </dgm:t>
    </dgm:pt>
    <dgm:pt modelId="{61AFECD8-A3C8-498D-B998-E66C257D400E}" type="parTrans" cxnId="{A529CD93-965C-41EC-946D-C8ADFA7C8684}">
      <dgm:prSet/>
      <dgm:spPr/>
      <dgm:t>
        <a:bodyPr/>
        <a:lstStyle/>
        <a:p>
          <a:endParaRPr lang="ru-RU"/>
        </a:p>
      </dgm:t>
    </dgm:pt>
    <dgm:pt modelId="{54C85EC0-ED2A-4B00-9E37-512F227B18D9}" type="sibTrans" cxnId="{A529CD93-965C-41EC-946D-C8ADFA7C8684}">
      <dgm:prSet/>
      <dgm:spPr/>
      <dgm:t>
        <a:bodyPr/>
        <a:lstStyle/>
        <a:p>
          <a:endParaRPr lang="ru-RU"/>
        </a:p>
      </dgm:t>
    </dgm:pt>
    <dgm:pt modelId="{596FA826-A573-4A01-AEA6-25DC018AEF75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7" action="ppaction://hlinksldjump"/>
            </a:rPr>
            <a:t>5</a:t>
          </a:r>
          <a:endParaRPr lang="ru-RU" dirty="0"/>
        </a:p>
      </dgm:t>
    </dgm:pt>
    <dgm:pt modelId="{9340ACA6-469C-4754-B6F9-3BDAD1B661EB}" type="parTrans" cxnId="{2054C623-3F94-426B-B8CD-CF610995DA18}">
      <dgm:prSet/>
      <dgm:spPr/>
      <dgm:t>
        <a:bodyPr/>
        <a:lstStyle/>
        <a:p>
          <a:endParaRPr lang="ru-RU"/>
        </a:p>
      </dgm:t>
    </dgm:pt>
    <dgm:pt modelId="{70AF6B7E-E938-44D7-A41A-D098DF310D4C}" type="sibTrans" cxnId="{2054C623-3F94-426B-B8CD-CF610995DA18}">
      <dgm:prSet/>
      <dgm:spPr/>
      <dgm:t>
        <a:bodyPr/>
        <a:lstStyle/>
        <a:p>
          <a:endParaRPr lang="ru-RU"/>
        </a:p>
      </dgm:t>
    </dgm:pt>
    <dgm:pt modelId="{4EED6C88-4454-4521-9EB5-CC5A5E4DF0D1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8" action="ppaction://hlinksldjump"/>
            </a:rPr>
            <a:t>9</a:t>
          </a:r>
          <a:endParaRPr lang="ru-RU" dirty="0"/>
        </a:p>
      </dgm:t>
    </dgm:pt>
    <dgm:pt modelId="{148EF533-A841-419A-A087-BFA3CB51BF36}" type="parTrans" cxnId="{14E3C759-C859-400D-AEA6-EF423A239B83}">
      <dgm:prSet/>
      <dgm:spPr/>
      <dgm:t>
        <a:bodyPr/>
        <a:lstStyle/>
        <a:p>
          <a:endParaRPr lang="ru-RU"/>
        </a:p>
      </dgm:t>
    </dgm:pt>
    <dgm:pt modelId="{E6F92E44-87AD-4EF7-9831-6A5E0C4A7658}" type="sibTrans" cxnId="{14E3C759-C859-400D-AEA6-EF423A239B83}">
      <dgm:prSet/>
      <dgm:spPr/>
      <dgm:t>
        <a:bodyPr/>
        <a:lstStyle/>
        <a:p>
          <a:endParaRPr lang="ru-RU"/>
        </a:p>
      </dgm:t>
    </dgm:pt>
    <dgm:pt modelId="{D43F8A8F-CDA1-4B8F-9956-A042AADD4F12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9" action="ppaction://hlinksldjump"/>
            </a:rPr>
            <a:t>10</a:t>
          </a:r>
          <a:endParaRPr lang="ru-RU" dirty="0"/>
        </a:p>
      </dgm:t>
    </dgm:pt>
    <dgm:pt modelId="{0B9A01EF-E571-418A-A1E7-B9462535BC43}" type="parTrans" cxnId="{8C9FE33E-2E1C-4129-8B51-03B1362E05A1}">
      <dgm:prSet/>
      <dgm:spPr/>
      <dgm:t>
        <a:bodyPr/>
        <a:lstStyle/>
        <a:p>
          <a:endParaRPr lang="ru-RU"/>
        </a:p>
      </dgm:t>
    </dgm:pt>
    <dgm:pt modelId="{E5C3A741-F2F5-48C0-B8AA-B9ECD1DD30BA}" type="sibTrans" cxnId="{8C9FE33E-2E1C-4129-8B51-03B1362E05A1}">
      <dgm:prSet/>
      <dgm:spPr/>
      <dgm:t>
        <a:bodyPr/>
        <a:lstStyle/>
        <a:p>
          <a:endParaRPr lang="ru-RU"/>
        </a:p>
      </dgm:t>
    </dgm:pt>
    <dgm:pt modelId="{F4E967A8-FF28-4D8E-944C-D4D7BEA98A28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10" action="ppaction://hlinksldjump"/>
            </a:rPr>
            <a:t>11</a:t>
          </a:r>
          <a:endParaRPr lang="ru-RU" dirty="0"/>
        </a:p>
      </dgm:t>
    </dgm:pt>
    <dgm:pt modelId="{16F56E3B-9DFC-418A-8F22-26D70DEDE9A5}" type="parTrans" cxnId="{339765C6-91DA-49DB-A2F4-8B313D50A2B7}">
      <dgm:prSet/>
      <dgm:spPr/>
      <dgm:t>
        <a:bodyPr/>
        <a:lstStyle/>
        <a:p>
          <a:endParaRPr lang="ru-RU"/>
        </a:p>
      </dgm:t>
    </dgm:pt>
    <dgm:pt modelId="{ED45C9CB-FE00-4FEE-9381-FF02E9DEED95}" type="sibTrans" cxnId="{339765C6-91DA-49DB-A2F4-8B313D50A2B7}">
      <dgm:prSet/>
      <dgm:spPr/>
      <dgm:t>
        <a:bodyPr/>
        <a:lstStyle/>
        <a:p>
          <a:endParaRPr lang="ru-RU"/>
        </a:p>
      </dgm:t>
    </dgm:pt>
    <dgm:pt modelId="{2335C4E7-0E3D-4CE5-93A9-F4870E0EB689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11" action="ppaction://hlinksldjump"/>
            </a:rPr>
            <a:t>12</a:t>
          </a:r>
          <a:endParaRPr lang="ru-RU" dirty="0"/>
        </a:p>
      </dgm:t>
    </dgm:pt>
    <dgm:pt modelId="{11842A04-C641-4990-BC78-8A4ED03429EE}" type="parTrans" cxnId="{59724879-9322-46FA-8FEB-951E22A23CF0}">
      <dgm:prSet/>
      <dgm:spPr/>
      <dgm:t>
        <a:bodyPr/>
        <a:lstStyle/>
        <a:p>
          <a:endParaRPr lang="ru-RU"/>
        </a:p>
      </dgm:t>
    </dgm:pt>
    <dgm:pt modelId="{E26DCEB4-EE08-4779-8B77-56C8346B561A}" type="sibTrans" cxnId="{59724879-9322-46FA-8FEB-951E22A23CF0}">
      <dgm:prSet/>
      <dgm:spPr/>
      <dgm:t>
        <a:bodyPr/>
        <a:lstStyle/>
        <a:p>
          <a:endParaRPr lang="ru-RU"/>
        </a:p>
      </dgm:t>
    </dgm:pt>
    <dgm:pt modelId="{9FA6ADE2-C3B4-45B0-B995-EBEF62E1E94C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12" action="ppaction://hlinksldjump"/>
            </a:rPr>
            <a:t>13</a:t>
          </a:r>
          <a:endParaRPr lang="ru-RU" dirty="0"/>
        </a:p>
      </dgm:t>
    </dgm:pt>
    <dgm:pt modelId="{D33E99C5-29A6-4083-A30A-5D2B2485C0A2}" type="parTrans" cxnId="{BB07622E-C559-4C70-9E18-A8DF82DACF22}">
      <dgm:prSet/>
      <dgm:spPr/>
      <dgm:t>
        <a:bodyPr/>
        <a:lstStyle/>
        <a:p>
          <a:endParaRPr lang="ru-RU"/>
        </a:p>
      </dgm:t>
    </dgm:pt>
    <dgm:pt modelId="{BCF619DD-F236-48E3-9C9C-DF2F45B8BF45}" type="sibTrans" cxnId="{BB07622E-C559-4C70-9E18-A8DF82DACF22}">
      <dgm:prSet/>
      <dgm:spPr/>
      <dgm:t>
        <a:bodyPr/>
        <a:lstStyle/>
        <a:p>
          <a:endParaRPr lang="ru-RU"/>
        </a:p>
      </dgm:t>
    </dgm:pt>
    <dgm:pt modelId="{9DA3D54A-BD2C-4E71-AA08-4BE25A215F5E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13" action="ppaction://hlinksldjump"/>
            </a:rPr>
            <a:t>14</a:t>
          </a:r>
          <a:endParaRPr lang="ru-RU" dirty="0"/>
        </a:p>
      </dgm:t>
    </dgm:pt>
    <dgm:pt modelId="{F153DDF4-BF07-46F8-B693-4B0D3965505E}" type="parTrans" cxnId="{30407809-C209-4105-A70D-0BE055E3187E}">
      <dgm:prSet/>
      <dgm:spPr/>
      <dgm:t>
        <a:bodyPr/>
        <a:lstStyle/>
        <a:p>
          <a:endParaRPr lang="ru-RU"/>
        </a:p>
      </dgm:t>
    </dgm:pt>
    <dgm:pt modelId="{DA7D9DF5-3328-4E4A-B439-11D138D81E96}" type="sibTrans" cxnId="{30407809-C209-4105-A70D-0BE055E3187E}">
      <dgm:prSet/>
      <dgm:spPr/>
      <dgm:t>
        <a:bodyPr/>
        <a:lstStyle/>
        <a:p>
          <a:endParaRPr lang="ru-RU"/>
        </a:p>
      </dgm:t>
    </dgm:pt>
    <dgm:pt modelId="{C5B9AE89-9535-4BA5-8DAF-E2769F4D0611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14" action="ppaction://hlinksldjump"/>
            </a:rPr>
            <a:t>15</a:t>
          </a:r>
          <a:endParaRPr lang="ru-RU" dirty="0"/>
        </a:p>
      </dgm:t>
    </dgm:pt>
    <dgm:pt modelId="{4A023381-883E-4BED-832C-2B830244111E}" type="parTrans" cxnId="{8BDB588A-27CD-466C-A653-5E0BFC8BE992}">
      <dgm:prSet/>
      <dgm:spPr/>
      <dgm:t>
        <a:bodyPr/>
        <a:lstStyle/>
        <a:p>
          <a:endParaRPr lang="ru-RU"/>
        </a:p>
      </dgm:t>
    </dgm:pt>
    <dgm:pt modelId="{AA72685C-453D-4EE3-8BBE-F382B7EF92A3}" type="sibTrans" cxnId="{8BDB588A-27CD-466C-A653-5E0BFC8BE992}">
      <dgm:prSet/>
      <dgm:spPr/>
      <dgm:t>
        <a:bodyPr/>
        <a:lstStyle/>
        <a:p>
          <a:endParaRPr lang="ru-RU"/>
        </a:p>
      </dgm:t>
    </dgm:pt>
    <dgm:pt modelId="{183FF8C1-D03C-4676-85DA-2D7BA2359AE2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15" action="ppaction://hlinksldjump"/>
            </a:rPr>
            <a:t>16</a:t>
          </a:r>
          <a:endParaRPr lang="ru-RU" dirty="0"/>
        </a:p>
      </dgm:t>
    </dgm:pt>
    <dgm:pt modelId="{BC9A4548-60AB-4C26-9486-00D9EEE3D790}" type="parTrans" cxnId="{178AFC4D-5961-466E-96B1-4E731400E458}">
      <dgm:prSet/>
      <dgm:spPr/>
      <dgm:t>
        <a:bodyPr/>
        <a:lstStyle/>
        <a:p>
          <a:endParaRPr lang="ru-RU"/>
        </a:p>
      </dgm:t>
    </dgm:pt>
    <dgm:pt modelId="{7CAC8CD0-EA8D-4160-B8F5-4FED1B0C6271}" type="sibTrans" cxnId="{178AFC4D-5961-466E-96B1-4E731400E458}">
      <dgm:prSet/>
      <dgm:spPr/>
      <dgm:t>
        <a:bodyPr/>
        <a:lstStyle/>
        <a:p>
          <a:endParaRPr lang="ru-RU"/>
        </a:p>
      </dgm:t>
    </dgm:pt>
    <dgm:pt modelId="{2114E7FC-062B-4891-A648-CFDF47311382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16" action="ppaction://hlinksldjump"/>
            </a:rPr>
            <a:t>17</a:t>
          </a:r>
          <a:endParaRPr lang="ru-RU" dirty="0"/>
        </a:p>
      </dgm:t>
    </dgm:pt>
    <dgm:pt modelId="{B6B432D4-81F1-42DA-BEE3-0B5238D07B76}" type="parTrans" cxnId="{03B7CD7D-D933-43E2-895F-FC3FA64B1577}">
      <dgm:prSet/>
      <dgm:spPr/>
      <dgm:t>
        <a:bodyPr/>
        <a:lstStyle/>
        <a:p>
          <a:endParaRPr lang="ru-RU"/>
        </a:p>
      </dgm:t>
    </dgm:pt>
    <dgm:pt modelId="{8DD91036-1A86-4133-A702-0756C43F491D}" type="sibTrans" cxnId="{03B7CD7D-D933-43E2-895F-FC3FA64B1577}">
      <dgm:prSet/>
      <dgm:spPr/>
      <dgm:t>
        <a:bodyPr/>
        <a:lstStyle/>
        <a:p>
          <a:endParaRPr lang="ru-RU"/>
        </a:p>
      </dgm:t>
    </dgm:pt>
    <dgm:pt modelId="{DB1A8942-D521-414B-A2CD-B182F669C560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17" action="ppaction://hlinksldjump"/>
            </a:rPr>
            <a:t>18</a:t>
          </a:r>
          <a:endParaRPr lang="ru-RU" dirty="0"/>
        </a:p>
      </dgm:t>
    </dgm:pt>
    <dgm:pt modelId="{2F3C7DEB-DE98-473D-B42A-9D71BFD95B1F}" type="parTrans" cxnId="{E3E8F1C8-7643-4645-BCF2-73451B3C66DE}">
      <dgm:prSet/>
      <dgm:spPr/>
      <dgm:t>
        <a:bodyPr/>
        <a:lstStyle/>
        <a:p>
          <a:endParaRPr lang="ru-RU"/>
        </a:p>
      </dgm:t>
    </dgm:pt>
    <dgm:pt modelId="{8D9F35C4-8DFA-4AD0-889D-BB7093F5EA36}" type="sibTrans" cxnId="{E3E8F1C8-7643-4645-BCF2-73451B3C66DE}">
      <dgm:prSet/>
      <dgm:spPr/>
      <dgm:t>
        <a:bodyPr/>
        <a:lstStyle/>
        <a:p>
          <a:endParaRPr lang="ru-RU"/>
        </a:p>
      </dgm:t>
    </dgm:pt>
    <dgm:pt modelId="{DC9C69F0-7B84-4E83-BAC9-BC31F8F5662C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18" action="ppaction://hlinksldjump"/>
            </a:rPr>
            <a:t>19</a:t>
          </a:r>
          <a:endParaRPr lang="ru-RU" dirty="0"/>
        </a:p>
      </dgm:t>
    </dgm:pt>
    <dgm:pt modelId="{30B52B1B-7233-47BA-A6E7-E0793DC1B8E6}" type="parTrans" cxnId="{A360BC88-2600-45E5-91F7-F3C65EB7F295}">
      <dgm:prSet/>
      <dgm:spPr/>
      <dgm:t>
        <a:bodyPr/>
        <a:lstStyle/>
        <a:p>
          <a:endParaRPr lang="ru-RU"/>
        </a:p>
      </dgm:t>
    </dgm:pt>
    <dgm:pt modelId="{4A7E6222-908E-43F9-971D-F588A368143F}" type="sibTrans" cxnId="{A360BC88-2600-45E5-91F7-F3C65EB7F295}">
      <dgm:prSet/>
      <dgm:spPr/>
      <dgm:t>
        <a:bodyPr/>
        <a:lstStyle/>
        <a:p>
          <a:endParaRPr lang="ru-RU"/>
        </a:p>
      </dgm:t>
    </dgm:pt>
    <dgm:pt modelId="{777AD5E2-41F4-4F3E-B7A8-8D48893DC25C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19" action="ppaction://hlinksldjump"/>
            </a:rPr>
            <a:t>20</a:t>
          </a:r>
          <a:endParaRPr lang="ru-RU" dirty="0"/>
        </a:p>
      </dgm:t>
    </dgm:pt>
    <dgm:pt modelId="{61801811-AFDF-4B38-AD66-C1EC5110EFBF}" type="parTrans" cxnId="{C26DC434-81CC-4CF4-9007-0429764AB061}">
      <dgm:prSet/>
      <dgm:spPr/>
      <dgm:t>
        <a:bodyPr/>
        <a:lstStyle/>
        <a:p>
          <a:endParaRPr lang="ru-RU"/>
        </a:p>
      </dgm:t>
    </dgm:pt>
    <dgm:pt modelId="{45A2715F-1DD4-4630-9CF2-F0B9801DA2AA}" type="sibTrans" cxnId="{C26DC434-81CC-4CF4-9007-0429764AB061}">
      <dgm:prSet/>
      <dgm:spPr/>
      <dgm:t>
        <a:bodyPr/>
        <a:lstStyle/>
        <a:p>
          <a:endParaRPr lang="ru-RU"/>
        </a:p>
      </dgm:t>
    </dgm:pt>
    <dgm:pt modelId="{54429D3C-74E8-412A-9448-A5898EF91F9E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20" action="ppaction://hlinksldjump"/>
            </a:rPr>
            <a:t>21</a:t>
          </a:r>
          <a:endParaRPr lang="ru-RU" dirty="0"/>
        </a:p>
      </dgm:t>
    </dgm:pt>
    <dgm:pt modelId="{E5D6CC0D-8270-4987-B7FE-5AA52A23EDBC}" type="parTrans" cxnId="{AD0FD53E-19EF-4F7D-8E11-FA5B7C68EDE4}">
      <dgm:prSet/>
      <dgm:spPr/>
      <dgm:t>
        <a:bodyPr/>
        <a:lstStyle/>
        <a:p>
          <a:endParaRPr lang="ru-RU"/>
        </a:p>
      </dgm:t>
    </dgm:pt>
    <dgm:pt modelId="{8F896E0D-81E4-465D-BEC7-A77785DD5EDC}" type="sibTrans" cxnId="{AD0FD53E-19EF-4F7D-8E11-FA5B7C68EDE4}">
      <dgm:prSet/>
      <dgm:spPr/>
      <dgm:t>
        <a:bodyPr/>
        <a:lstStyle/>
        <a:p>
          <a:endParaRPr lang="ru-RU"/>
        </a:p>
      </dgm:t>
    </dgm:pt>
    <dgm:pt modelId="{6B2EA449-DCC7-452F-A200-75585E6DF182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21" action="ppaction://hlinksldjump"/>
            </a:rPr>
            <a:t>22</a:t>
          </a:r>
          <a:endParaRPr lang="ru-RU" dirty="0"/>
        </a:p>
      </dgm:t>
    </dgm:pt>
    <dgm:pt modelId="{EA1DB2F4-9A86-4D63-B6BE-C20041B92056}" type="parTrans" cxnId="{7FA3F893-7FB6-4690-AA21-5C90E0C2B878}">
      <dgm:prSet/>
      <dgm:spPr/>
      <dgm:t>
        <a:bodyPr/>
        <a:lstStyle/>
        <a:p>
          <a:endParaRPr lang="ru-RU"/>
        </a:p>
      </dgm:t>
    </dgm:pt>
    <dgm:pt modelId="{A36CE2A2-DB8E-49F2-9408-8843F91A2450}" type="sibTrans" cxnId="{7FA3F893-7FB6-4690-AA21-5C90E0C2B878}">
      <dgm:prSet/>
      <dgm:spPr/>
      <dgm:t>
        <a:bodyPr/>
        <a:lstStyle/>
        <a:p>
          <a:endParaRPr lang="ru-RU"/>
        </a:p>
      </dgm:t>
    </dgm:pt>
    <dgm:pt modelId="{1C028D70-7424-4433-9075-CADAF5C2B6CF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22" action="ppaction://hlinksldjump"/>
            </a:rPr>
            <a:t>23</a:t>
          </a:r>
          <a:endParaRPr lang="ru-RU" dirty="0"/>
        </a:p>
      </dgm:t>
    </dgm:pt>
    <dgm:pt modelId="{A81401E0-218C-4AD6-A497-FC61BF57BBC9}" type="parTrans" cxnId="{AF404092-CF1D-44E2-9F85-C637B36D405C}">
      <dgm:prSet/>
      <dgm:spPr/>
      <dgm:t>
        <a:bodyPr/>
        <a:lstStyle/>
        <a:p>
          <a:endParaRPr lang="ru-RU"/>
        </a:p>
      </dgm:t>
    </dgm:pt>
    <dgm:pt modelId="{180B4C98-99E4-48CB-A150-F13548534E4A}" type="sibTrans" cxnId="{AF404092-CF1D-44E2-9F85-C637B36D405C}">
      <dgm:prSet/>
      <dgm:spPr/>
      <dgm:t>
        <a:bodyPr/>
        <a:lstStyle/>
        <a:p>
          <a:endParaRPr lang="ru-RU"/>
        </a:p>
      </dgm:t>
    </dgm:pt>
    <dgm:pt modelId="{372980B0-80D1-42F7-9F33-776ECA2111B9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23" action="ppaction://hlinksldjump"/>
            </a:rPr>
            <a:t>24</a:t>
          </a:r>
          <a:endParaRPr lang="ru-RU" dirty="0"/>
        </a:p>
      </dgm:t>
    </dgm:pt>
    <dgm:pt modelId="{A89F85F8-4C90-48B1-825A-1FE89455FEA9}" type="parTrans" cxnId="{D877E286-90E2-46E7-9386-FAFDBE399EA9}">
      <dgm:prSet/>
      <dgm:spPr/>
      <dgm:t>
        <a:bodyPr/>
        <a:lstStyle/>
        <a:p>
          <a:endParaRPr lang="ru-RU"/>
        </a:p>
      </dgm:t>
    </dgm:pt>
    <dgm:pt modelId="{AA93C670-5C51-4B0E-B03C-570903A6BF24}" type="sibTrans" cxnId="{D877E286-90E2-46E7-9386-FAFDBE399EA9}">
      <dgm:prSet/>
      <dgm:spPr/>
      <dgm:t>
        <a:bodyPr/>
        <a:lstStyle/>
        <a:p>
          <a:endParaRPr lang="ru-RU"/>
        </a:p>
      </dgm:t>
    </dgm:pt>
    <dgm:pt modelId="{2B44F8BE-077B-43D7-B6F6-11ACA6315A3D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24" action="ppaction://hlinksldjump"/>
            </a:rPr>
            <a:t>25</a:t>
          </a:r>
          <a:endParaRPr lang="ru-RU" dirty="0"/>
        </a:p>
      </dgm:t>
    </dgm:pt>
    <dgm:pt modelId="{179684A3-FC62-4A6D-873B-ECA04C1175D5}" type="parTrans" cxnId="{4772D180-B856-440E-9C4B-264466F3E35C}">
      <dgm:prSet/>
      <dgm:spPr/>
      <dgm:t>
        <a:bodyPr/>
        <a:lstStyle/>
        <a:p>
          <a:endParaRPr lang="ru-RU"/>
        </a:p>
      </dgm:t>
    </dgm:pt>
    <dgm:pt modelId="{9A56514C-A6B3-4A07-B6FC-610708ED6A2C}" type="sibTrans" cxnId="{4772D180-B856-440E-9C4B-264466F3E35C}">
      <dgm:prSet/>
      <dgm:spPr/>
      <dgm:t>
        <a:bodyPr/>
        <a:lstStyle/>
        <a:p>
          <a:endParaRPr lang="ru-RU"/>
        </a:p>
      </dgm:t>
    </dgm:pt>
    <dgm:pt modelId="{1D4BFECF-E31A-4105-9A25-A0AB2744246B}">
      <dgm:prSet/>
      <dgm:spPr/>
      <dgm:t>
        <a:bodyPr/>
        <a:lstStyle/>
        <a:p>
          <a:r>
            <a:rPr lang="ru-RU" smtClean="0">
              <a:hlinkClick xmlns:r="http://schemas.openxmlformats.org/officeDocument/2006/relationships" r:id="rId25" action="ppaction://hlinksldjump"/>
            </a:rPr>
            <a:t>26</a:t>
          </a:r>
          <a:endParaRPr lang="ru-RU" dirty="0"/>
        </a:p>
      </dgm:t>
    </dgm:pt>
    <dgm:pt modelId="{662DBE6B-B243-47B5-844F-E0B9C9B659DB}" type="parTrans" cxnId="{DC332176-7E29-4E40-8D7C-FF1B9D666E13}">
      <dgm:prSet/>
      <dgm:spPr/>
      <dgm:t>
        <a:bodyPr/>
        <a:lstStyle/>
        <a:p>
          <a:endParaRPr lang="ru-RU"/>
        </a:p>
      </dgm:t>
    </dgm:pt>
    <dgm:pt modelId="{DF067CEF-5B4A-4505-B67C-49577779C903}" type="sibTrans" cxnId="{DC332176-7E29-4E40-8D7C-FF1B9D666E13}">
      <dgm:prSet/>
      <dgm:spPr/>
      <dgm:t>
        <a:bodyPr/>
        <a:lstStyle/>
        <a:p>
          <a:endParaRPr lang="ru-RU"/>
        </a:p>
      </dgm:t>
    </dgm:pt>
    <dgm:pt modelId="{56CC91D3-05C6-44D5-B276-E3C8666D485A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26" action="ppaction://hlinksldjump"/>
            </a:rPr>
            <a:t>27</a:t>
          </a:r>
          <a:endParaRPr lang="ru-RU" dirty="0"/>
        </a:p>
      </dgm:t>
    </dgm:pt>
    <dgm:pt modelId="{0678C5D1-021F-4ECF-B06D-C4782563D630}" type="parTrans" cxnId="{60EA5D01-E360-4A7C-837E-81466C5AB055}">
      <dgm:prSet/>
      <dgm:spPr/>
      <dgm:t>
        <a:bodyPr/>
        <a:lstStyle/>
        <a:p>
          <a:endParaRPr lang="ru-RU"/>
        </a:p>
      </dgm:t>
    </dgm:pt>
    <dgm:pt modelId="{F0ED9693-DA29-4850-9C60-32B9CBB12D24}" type="sibTrans" cxnId="{60EA5D01-E360-4A7C-837E-81466C5AB055}">
      <dgm:prSet/>
      <dgm:spPr/>
      <dgm:t>
        <a:bodyPr/>
        <a:lstStyle/>
        <a:p>
          <a:endParaRPr lang="ru-RU"/>
        </a:p>
      </dgm:t>
    </dgm:pt>
    <dgm:pt modelId="{68E22A80-4075-47D0-A00B-68D8DF4BE172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27" action="ppaction://hlinksldjump"/>
            </a:rPr>
            <a:t>28</a:t>
          </a:r>
          <a:endParaRPr lang="ru-RU" dirty="0"/>
        </a:p>
      </dgm:t>
    </dgm:pt>
    <dgm:pt modelId="{2F130239-AE23-4101-99B6-588AC73E21A4}" type="parTrans" cxnId="{572140B7-F54A-4892-A82A-003CFB80790F}">
      <dgm:prSet/>
      <dgm:spPr/>
      <dgm:t>
        <a:bodyPr/>
        <a:lstStyle/>
        <a:p>
          <a:endParaRPr lang="ru-RU"/>
        </a:p>
      </dgm:t>
    </dgm:pt>
    <dgm:pt modelId="{36104EB0-F9A3-413F-91AA-12F05508B012}" type="sibTrans" cxnId="{572140B7-F54A-4892-A82A-003CFB80790F}">
      <dgm:prSet/>
      <dgm:spPr/>
      <dgm:t>
        <a:bodyPr/>
        <a:lstStyle/>
        <a:p>
          <a:endParaRPr lang="ru-RU"/>
        </a:p>
      </dgm:t>
    </dgm:pt>
    <dgm:pt modelId="{11A47A3A-F1D4-4CD4-B451-A456743F87BE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28" action="ppaction://hlinksldjump"/>
            </a:rPr>
            <a:t>29</a:t>
          </a:r>
          <a:endParaRPr lang="ru-RU" dirty="0"/>
        </a:p>
      </dgm:t>
    </dgm:pt>
    <dgm:pt modelId="{E637662A-20BA-4F90-BAA4-76C78CA8D7BF}" type="parTrans" cxnId="{366727E0-F948-421B-B540-705D5D80ECD2}">
      <dgm:prSet/>
      <dgm:spPr/>
      <dgm:t>
        <a:bodyPr/>
        <a:lstStyle/>
        <a:p>
          <a:endParaRPr lang="ru-RU"/>
        </a:p>
      </dgm:t>
    </dgm:pt>
    <dgm:pt modelId="{8BF4C738-E90D-41FE-B342-C2D491F87A29}" type="sibTrans" cxnId="{366727E0-F948-421B-B540-705D5D80ECD2}">
      <dgm:prSet/>
      <dgm:spPr/>
      <dgm:t>
        <a:bodyPr/>
        <a:lstStyle/>
        <a:p>
          <a:endParaRPr lang="ru-RU"/>
        </a:p>
      </dgm:t>
    </dgm:pt>
    <dgm:pt modelId="{6DC2C914-2E5F-47C1-A5EB-C0EC6158DB7C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29" action="ppaction://hlinksldjump"/>
            </a:rPr>
            <a:t>30</a:t>
          </a:r>
          <a:endParaRPr lang="ru-RU" dirty="0"/>
        </a:p>
      </dgm:t>
    </dgm:pt>
    <dgm:pt modelId="{0986A3FC-A0A6-429F-9051-D4BB8FF34946}" type="parTrans" cxnId="{5D6003F1-E7FF-4209-B50E-339E6609294C}">
      <dgm:prSet/>
      <dgm:spPr/>
      <dgm:t>
        <a:bodyPr/>
        <a:lstStyle/>
        <a:p>
          <a:endParaRPr lang="ru-RU"/>
        </a:p>
      </dgm:t>
    </dgm:pt>
    <dgm:pt modelId="{AD53F832-0975-44B6-A8F9-2207BACD6698}" type="sibTrans" cxnId="{5D6003F1-E7FF-4209-B50E-339E6609294C}">
      <dgm:prSet/>
      <dgm:spPr/>
      <dgm:t>
        <a:bodyPr/>
        <a:lstStyle/>
        <a:p>
          <a:endParaRPr lang="ru-RU"/>
        </a:p>
      </dgm:t>
    </dgm:pt>
    <dgm:pt modelId="{5C8AAF3A-ED73-44BC-98B9-892C46A744A7}" type="pres">
      <dgm:prSet presAssocID="{32468BEB-DF62-42ED-A8A9-01CADD1C5E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EA3E14-592A-4719-8267-63F741503B5E}" type="pres">
      <dgm:prSet presAssocID="{42568628-751B-4F61-8F08-09BA2139D961}" presName="node" presStyleLbl="node1" presStyleIdx="0" presStyleCnt="30" custRadScaleRad="100241" custRadScaleInc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DA995-8777-4587-9583-A5FC18F8D739}" type="pres">
      <dgm:prSet presAssocID="{962C1076-1BCE-4F26-8D10-43F1D24A4B93}" presName="sibTrans" presStyleLbl="sibTrans2D1" presStyleIdx="0" presStyleCnt="30"/>
      <dgm:spPr/>
      <dgm:t>
        <a:bodyPr/>
        <a:lstStyle/>
        <a:p>
          <a:endParaRPr lang="ru-RU"/>
        </a:p>
      </dgm:t>
    </dgm:pt>
    <dgm:pt modelId="{720E9CAA-E9D6-4B78-B379-BBF61E5E7581}" type="pres">
      <dgm:prSet presAssocID="{962C1076-1BCE-4F26-8D10-43F1D24A4B93}" presName="connectorText" presStyleLbl="sibTrans2D1" presStyleIdx="0" presStyleCnt="30"/>
      <dgm:spPr/>
      <dgm:t>
        <a:bodyPr/>
        <a:lstStyle/>
        <a:p>
          <a:endParaRPr lang="ru-RU"/>
        </a:p>
      </dgm:t>
    </dgm:pt>
    <dgm:pt modelId="{D071EE12-5F85-45FB-952C-D498D8F37ADA}" type="pres">
      <dgm:prSet presAssocID="{EACD341B-D304-4C6D-B670-BFC68828A4FA}" presName="node" presStyleLbl="node1" presStyleIdx="1" presStyleCnt="30" custRadScaleRad="98838" custRadScaleInc="-14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16A78-5B37-4C69-B0A1-29CC4E97B0F3}" type="pres">
      <dgm:prSet presAssocID="{4EDA56D3-CA75-4546-BE3B-9263CB8EB322}" presName="sibTrans" presStyleLbl="sibTrans2D1" presStyleIdx="1" presStyleCnt="30"/>
      <dgm:spPr/>
      <dgm:t>
        <a:bodyPr/>
        <a:lstStyle/>
        <a:p>
          <a:endParaRPr lang="ru-RU"/>
        </a:p>
      </dgm:t>
    </dgm:pt>
    <dgm:pt modelId="{5BDEBF68-3448-4767-BB97-FB790381D597}" type="pres">
      <dgm:prSet presAssocID="{4EDA56D3-CA75-4546-BE3B-9263CB8EB322}" presName="connectorText" presStyleLbl="sibTrans2D1" presStyleIdx="1" presStyleCnt="30"/>
      <dgm:spPr/>
      <dgm:t>
        <a:bodyPr/>
        <a:lstStyle/>
        <a:p>
          <a:endParaRPr lang="ru-RU"/>
        </a:p>
      </dgm:t>
    </dgm:pt>
    <dgm:pt modelId="{F4ACA928-532F-4D1F-8505-4CE8275144DA}" type="pres">
      <dgm:prSet presAssocID="{A918EC56-B3F2-4280-B448-350577850A41}" presName="node" presStyleLbl="node1" presStyleIdx="2" presStyleCnt="30" custRadScaleRad="99815" custRadScaleInc="-16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F9C56-3E86-437F-BECD-3461C5AE42F7}" type="pres">
      <dgm:prSet presAssocID="{2BB96669-BA0A-4823-B5EF-CB02F715A6E3}" presName="sibTrans" presStyleLbl="sibTrans2D1" presStyleIdx="2" presStyleCnt="30"/>
      <dgm:spPr/>
      <dgm:t>
        <a:bodyPr/>
        <a:lstStyle/>
        <a:p>
          <a:endParaRPr lang="ru-RU"/>
        </a:p>
      </dgm:t>
    </dgm:pt>
    <dgm:pt modelId="{8B656209-BC1E-47B0-BB5E-0EA36F924475}" type="pres">
      <dgm:prSet presAssocID="{2BB96669-BA0A-4823-B5EF-CB02F715A6E3}" presName="connectorText" presStyleLbl="sibTrans2D1" presStyleIdx="2" presStyleCnt="30"/>
      <dgm:spPr/>
      <dgm:t>
        <a:bodyPr/>
        <a:lstStyle/>
        <a:p>
          <a:endParaRPr lang="ru-RU"/>
        </a:p>
      </dgm:t>
    </dgm:pt>
    <dgm:pt modelId="{ADC04645-791F-40D4-8229-9325A47DE837}" type="pres">
      <dgm:prSet presAssocID="{9A6EAC7A-1DD3-4798-B12C-B5057FF8031A}" presName="node" presStyleLbl="node1" presStyleIdx="3" presStyleCnt="30" custRadScaleRad="99698" custRadScaleInc="-1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46B1D-6277-454F-A500-1F19FBEE4889}" type="pres">
      <dgm:prSet presAssocID="{54C85EC0-ED2A-4B00-9E37-512F227B18D9}" presName="sibTrans" presStyleLbl="sibTrans2D1" presStyleIdx="3" presStyleCnt="30"/>
      <dgm:spPr/>
      <dgm:t>
        <a:bodyPr/>
        <a:lstStyle/>
        <a:p>
          <a:endParaRPr lang="ru-RU"/>
        </a:p>
      </dgm:t>
    </dgm:pt>
    <dgm:pt modelId="{347101CE-CE04-44AD-854F-6F8CA7C3DFCC}" type="pres">
      <dgm:prSet presAssocID="{54C85EC0-ED2A-4B00-9E37-512F227B18D9}" presName="connectorText" presStyleLbl="sibTrans2D1" presStyleIdx="3" presStyleCnt="30"/>
      <dgm:spPr/>
      <dgm:t>
        <a:bodyPr/>
        <a:lstStyle/>
        <a:p>
          <a:endParaRPr lang="ru-RU"/>
        </a:p>
      </dgm:t>
    </dgm:pt>
    <dgm:pt modelId="{49AC0DA6-C252-4487-9E8B-72965C432469}" type="pres">
      <dgm:prSet presAssocID="{596FA826-A573-4A01-AEA6-25DC018AEF75}" presName="node" presStyleLbl="node1" presStyleIdx="4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38874-0285-4D62-A6A1-AD77550DF87D}" type="pres">
      <dgm:prSet presAssocID="{70AF6B7E-E938-44D7-A41A-D098DF310D4C}" presName="sibTrans" presStyleLbl="sibTrans2D1" presStyleIdx="4" presStyleCnt="30"/>
      <dgm:spPr/>
      <dgm:t>
        <a:bodyPr/>
        <a:lstStyle/>
        <a:p>
          <a:endParaRPr lang="ru-RU"/>
        </a:p>
      </dgm:t>
    </dgm:pt>
    <dgm:pt modelId="{969C42F9-4593-4DEC-9A1E-AF652FC365FC}" type="pres">
      <dgm:prSet presAssocID="{70AF6B7E-E938-44D7-A41A-D098DF310D4C}" presName="connectorText" presStyleLbl="sibTrans2D1" presStyleIdx="4" presStyleCnt="30"/>
      <dgm:spPr/>
      <dgm:t>
        <a:bodyPr/>
        <a:lstStyle/>
        <a:p>
          <a:endParaRPr lang="ru-RU"/>
        </a:p>
      </dgm:t>
    </dgm:pt>
    <dgm:pt modelId="{688294AC-F323-42A7-9F2E-3D483626401D}" type="pres">
      <dgm:prSet presAssocID="{0B7A0135-19D6-41AF-89BE-7C802CB84884}" presName="node" presStyleLbl="node1" presStyleIdx="5" presStyleCnt="30" custRadScaleRad="99815" custRadScaleInc="-2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2C014-496B-478D-A5A9-FDF66901BD0C}" type="pres">
      <dgm:prSet presAssocID="{9701E79C-ABF8-43B3-B775-A0EBC639747C}" presName="sibTrans" presStyleLbl="sibTrans2D1" presStyleIdx="5" presStyleCnt="30"/>
      <dgm:spPr/>
      <dgm:t>
        <a:bodyPr/>
        <a:lstStyle/>
        <a:p>
          <a:endParaRPr lang="ru-RU"/>
        </a:p>
      </dgm:t>
    </dgm:pt>
    <dgm:pt modelId="{4B1545DA-79DC-407A-A73A-2703149E1CFF}" type="pres">
      <dgm:prSet presAssocID="{9701E79C-ABF8-43B3-B775-A0EBC639747C}" presName="connectorText" presStyleLbl="sibTrans2D1" presStyleIdx="5" presStyleCnt="30"/>
      <dgm:spPr/>
      <dgm:t>
        <a:bodyPr/>
        <a:lstStyle/>
        <a:p>
          <a:endParaRPr lang="ru-RU"/>
        </a:p>
      </dgm:t>
    </dgm:pt>
    <dgm:pt modelId="{CF3CFBF8-7D2A-4C91-BB66-EB86E7C3AE46}" type="pres">
      <dgm:prSet presAssocID="{F179051E-6167-4118-B5E8-110DF94B1726}" presName="node" presStyleLbl="node1" presStyleIdx="6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5A3BC-812F-41B3-A8D8-5B1ADA57AB0A}" type="pres">
      <dgm:prSet presAssocID="{AC31430A-4813-468D-89FB-27DE10BD4F85}" presName="sibTrans" presStyleLbl="sibTrans2D1" presStyleIdx="6" presStyleCnt="30"/>
      <dgm:spPr/>
      <dgm:t>
        <a:bodyPr/>
        <a:lstStyle/>
        <a:p>
          <a:endParaRPr lang="ru-RU"/>
        </a:p>
      </dgm:t>
    </dgm:pt>
    <dgm:pt modelId="{CBF2FA48-0363-4C2B-B52D-B3D9A9E108BA}" type="pres">
      <dgm:prSet presAssocID="{AC31430A-4813-468D-89FB-27DE10BD4F85}" presName="connectorText" presStyleLbl="sibTrans2D1" presStyleIdx="6" presStyleCnt="30"/>
      <dgm:spPr/>
      <dgm:t>
        <a:bodyPr/>
        <a:lstStyle/>
        <a:p>
          <a:endParaRPr lang="ru-RU"/>
        </a:p>
      </dgm:t>
    </dgm:pt>
    <dgm:pt modelId="{97368DFD-3B23-43A3-B2C3-99E1A469D277}" type="pres">
      <dgm:prSet presAssocID="{FFF85711-6FB4-451F-946F-23BDD961AC2F}" presName="node" presStyleLbl="node1" presStyleIdx="7" presStyleCnt="30" custRadScaleRad="100859" custRadScaleInc="-5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6334F-486A-420E-A942-85FC24EA2FAC}" type="pres">
      <dgm:prSet presAssocID="{4132899C-A9DD-4BC3-99F5-C834B8B88A7E}" presName="sibTrans" presStyleLbl="sibTrans2D1" presStyleIdx="7" presStyleCnt="30"/>
      <dgm:spPr/>
      <dgm:t>
        <a:bodyPr/>
        <a:lstStyle/>
        <a:p>
          <a:endParaRPr lang="ru-RU"/>
        </a:p>
      </dgm:t>
    </dgm:pt>
    <dgm:pt modelId="{F43BCB8A-E8B1-43FA-8248-AC65144020AF}" type="pres">
      <dgm:prSet presAssocID="{4132899C-A9DD-4BC3-99F5-C834B8B88A7E}" presName="connectorText" presStyleLbl="sibTrans2D1" presStyleIdx="7" presStyleCnt="30"/>
      <dgm:spPr/>
      <dgm:t>
        <a:bodyPr/>
        <a:lstStyle/>
        <a:p>
          <a:endParaRPr lang="ru-RU"/>
        </a:p>
      </dgm:t>
    </dgm:pt>
    <dgm:pt modelId="{C7CC35B3-E3D0-46EC-A3A0-5DEDC0EECF08}" type="pres">
      <dgm:prSet presAssocID="{4EED6C88-4454-4521-9EB5-CC5A5E4DF0D1}" presName="node" presStyleLbl="node1" presStyleIdx="8" presStyleCnt="30" custRadScaleRad="100859" custRadScaleInc="5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A1B74-45DE-4D81-AC17-6FEED6359589}" type="pres">
      <dgm:prSet presAssocID="{E6F92E44-87AD-4EF7-9831-6A5E0C4A7658}" presName="sibTrans" presStyleLbl="sibTrans2D1" presStyleIdx="8" presStyleCnt="30"/>
      <dgm:spPr/>
      <dgm:t>
        <a:bodyPr/>
        <a:lstStyle/>
        <a:p>
          <a:endParaRPr lang="ru-RU"/>
        </a:p>
      </dgm:t>
    </dgm:pt>
    <dgm:pt modelId="{BAE7EDC9-D24E-45A7-B0AF-4DCD2F0501E6}" type="pres">
      <dgm:prSet presAssocID="{E6F92E44-87AD-4EF7-9831-6A5E0C4A7658}" presName="connectorText" presStyleLbl="sibTrans2D1" presStyleIdx="8" presStyleCnt="30"/>
      <dgm:spPr/>
      <dgm:t>
        <a:bodyPr/>
        <a:lstStyle/>
        <a:p>
          <a:endParaRPr lang="ru-RU"/>
        </a:p>
      </dgm:t>
    </dgm:pt>
    <dgm:pt modelId="{5F783C66-DD42-47A6-ABF3-C30DB292016C}" type="pres">
      <dgm:prSet presAssocID="{D43F8A8F-CDA1-4B8F-9956-A042AADD4F12}" presName="node" presStyleLbl="node1" presStyleIdx="9" presStyleCnt="30" custRadScaleRad="99505" custRadScaleInc="-1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15354-2BB4-4BC2-86D4-AAEFA32BEA3F}" type="pres">
      <dgm:prSet presAssocID="{E5C3A741-F2F5-48C0-B8AA-B9ECD1DD30BA}" presName="sibTrans" presStyleLbl="sibTrans2D1" presStyleIdx="9" presStyleCnt="30"/>
      <dgm:spPr/>
      <dgm:t>
        <a:bodyPr/>
        <a:lstStyle/>
        <a:p>
          <a:endParaRPr lang="ru-RU"/>
        </a:p>
      </dgm:t>
    </dgm:pt>
    <dgm:pt modelId="{2D786AEA-2691-4BF3-894F-347984DAEF88}" type="pres">
      <dgm:prSet presAssocID="{E5C3A741-F2F5-48C0-B8AA-B9ECD1DD30BA}" presName="connectorText" presStyleLbl="sibTrans2D1" presStyleIdx="9" presStyleCnt="30"/>
      <dgm:spPr/>
      <dgm:t>
        <a:bodyPr/>
        <a:lstStyle/>
        <a:p>
          <a:endParaRPr lang="ru-RU"/>
        </a:p>
      </dgm:t>
    </dgm:pt>
    <dgm:pt modelId="{52EACDCF-BC40-4672-B4BC-AC75391794AB}" type="pres">
      <dgm:prSet presAssocID="{F4E967A8-FF28-4D8E-944C-D4D7BEA98A28}" presName="node" presStyleLbl="node1" presStyleIdx="10" presStyleCnt="30" custRadScaleRad="99816" custRadScaleInc="2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F6258-B310-46D0-B88B-FF92C8814D0C}" type="pres">
      <dgm:prSet presAssocID="{ED45C9CB-FE00-4FEE-9381-FF02E9DEED95}" presName="sibTrans" presStyleLbl="sibTrans2D1" presStyleIdx="10" presStyleCnt="30"/>
      <dgm:spPr/>
      <dgm:t>
        <a:bodyPr/>
        <a:lstStyle/>
        <a:p>
          <a:endParaRPr lang="ru-RU"/>
        </a:p>
      </dgm:t>
    </dgm:pt>
    <dgm:pt modelId="{94F75972-B681-426F-9F2A-5DCF60971157}" type="pres">
      <dgm:prSet presAssocID="{ED45C9CB-FE00-4FEE-9381-FF02E9DEED95}" presName="connectorText" presStyleLbl="sibTrans2D1" presStyleIdx="10" presStyleCnt="30"/>
      <dgm:spPr/>
      <dgm:t>
        <a:bodyPr/>
        <a:lstStyle/>
        <a:p>
          <a:endParaRPr lang="ru-RU"/>
        </a:p>
      </dgm:t>
    </dgm:pt>
    <dgm:pt modelId="{C9ED7079-5F36-4975-B497-677DFDE7BB9E}" type="pres">
      <dgm:prSet presAssocID="{2335C4E7-0E3D-4CE5-93A9-F4870E0EB689}" presName="node" presStyleLbl="node1" presStyleIdx="11" presStyleCnt="30" custRadScaleRad="100590" custRadScaleInc="-6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EF3F6-B4BC-46B2-AB1F-2DA9CC527C3A}" type="pres">
      <dgm:prSet presAssocID="{E26DCEB4-EE08-4779-8B77-56C8346B561A}" presName="sibTrans" presStyleLbl="sibTrans2D1" presStyleIdx="11" presStyleCnt="30"/>
      <dgm:spPr/>
      <dgm:t>
        <a:bodyPr/>
        <a:lstStyle/>
        <a:p>
          <a:endParaRPr lang="ru-RU"/>
        </a:p>
      </dgm:t>
    </dgm:pt>
    <dgm:pt modelId="{1F9AC183-92A3-425A-BF86-ED97180F5848}" type="pres">
      <dgm:prSet presAssocID="{E26DCEB4-EE08-4779-8B77-56C8346B561A}" presName="connectorText" presStyleLbl="sibTrans2D1" presStyleIdx="11" presStyleCnt="30"/>
      <dgm:spPr/>
      <dgm:t>
        <a:bodyPr/>
        <a:lstStyle/>
        <a:p>
          <a:endParaRPr lang="ru-RU"/>
        </a:p>
      </dgm:t>
    </dgm:pt>
    <dgm:pt modelId="{DB2EC1F3-6044-47CD-9778-BDBF0D86D5D5}" type="pres">
      <dgm:prSet presAssocID="{9FA6ADE2-C3B4-45B0-B995-EBEF62E1E94C}" presName="node" presStyleLbl="node1" presStyleIdx="12" presStyleCnt="30" custRadScaleRad="99700" custRadScaleInc="1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026B3-E09B-42A4-B3B0-E026C28679FE}" type="pres">
      <dgm:prSet presAssocID="{BCF619DD-F236-48E3-9C9C-DF2F45B8BF45}" presName="sibTrans" presStyleLbl="sibTrans2D1" presStyleIdx="12" presStyleCnt="30"/>
      <dgm:spPr/>
      <dgm:t>
        <a:bodyPr/>
        <a:lstStyle/>
        <a:p>
          <a:endParaRPr lang="ru-RU"/>
        </a:p>
      </dgm:t>
    </dgm:pt>
    <dgm:pt modelId="{B05FD6A4-EAB4-4443-A3EF-19FB8E3A2AC5}" type="pres">
      <dgm:prSet presAssocID="{BCF619DD-F236-48E3-9C9C-DF2F45B8BF45}" presName="connectorText" presStyleLbl="sibTrans2D1" presStyleIdx="12" presStyleCnt="30"/>
      <dgm:spPr/>
      <dgm:t>
        <a:bodyPr/>
        <a:lstStyle/>
        <a:p>
          <a:endParaRPr lang="ru-RU"/>
        </a:p>
      </dgm:t>
    </dgm:pt>
    <dgm:pt modelId="{89AD1AB1-AAC8-42C2-A368-0455C6D575BB}" type="pres">
      <dgm:prSet presAssocID="{9DA3D54A-BD2C-4E71-AA08-4BE25A215F5E}" presName="node" presStyleLbl="node1" presStyleIdx="13" presStyleCnt="30" custRadScaleRad="100936" custRadScaleInc="-7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58970-EBA3-45A9-A472-EA1246FCBF46}" type="pres">
      <dgm:prSet presAssocID="{DA7D9DF5-3328-4E4A-B439-11D138D81E96}" presName="sibTrans" presStyleLbl="sibTrans2D1" presStyleIdx="13" presStyleCnt="30"/>
      <dgm:spPr/>
      <dgm:t>
        <a:bodyPr/>
        <a:lstStyle/>
        <a:p>
          <a:endParaRPr lang="ru-RU"/>
        </a:p>
      </dgm:t>
    </dgm:pt>
    <dgm:pt modelId="{3016FAE0-43D3-4C08-A7AB-6E166DFF7BD0}" type="pres">
      <dgm:prSet presAssocID="{DA7D9DF5-3328-4E4A-B439-11D138D81E96}" presName="connectorText" presStyleLbl="sibTrans2D1" presStyleIdx="13" presStyleCnt="30"/>
      <dgm:spPr/>
      <dgm:t>
        <a:bodyPr/>
        <a:lstStyle/>
        <a:p>
          <a:endParaRPr lang="ru-RU"/>
        </a:p>
      </dgm:t>
    </dgm:pt>
    <dgm:pt modelId="{0164C295-EADA-4BF3-84FF-978C7A0BB2C5}" type="pres">
      <dgm:prSet presAssocID="{C5B9AE89-9535-4BA5-8DAF-E2769F4D0611}" presName="node" presStyleLbl="node1" presStyleIdx="14" presStyleCnt="30" custRadScaleRad="99971" custRadScaleInc="-14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6565A-2001-4714-953C-730F3A8463D0}" type="pres">
      <dgm:prSet presAssocID="{AA72685C-453D-4EE3-8BBE-F382B7EF92A3}" presName="sibTrans" presStyleLbl="sibTrans2D1" presStyleIdx="14" presStyleCnt="30"/>
      <dgm:spPr/>
      <dgm:t>
        <a:bodyPr/>
        <a:lstStyle/>
        <a:p>
          <a:endParaRPr lang="ru-RU"/>
        </a:p>
      </dgm:t>
    </dgm:pt>
    <dgm:pt modelId="{8AEB1842-949E-4C55-83B2-A704BC3E269B}" type="pres">
      <dgm:prSet presAssocID="{AA72685C-453D-4EE3-8BBE-F382B7EF92A3}" presName="connectorText" presStyleLbl="sibTrans2D1" presStyleIdx="14" presStyleCnt="30"/>
      <dgm:spPr/>
      <dgm:t>
        <a:bodyPr/>
        <a:lstStyle/>
        <a:p>
          <a:endParaRPr lang="ru-RU"/>
        </a:p>
      </dgm:t>
    </dgm:pt>
    <dgm:pt modelId="{C309145B-2AC1-4E98-B5E3-50E88F24A402}" type="pres">
      <dgm:prSet presAssocID="{183FF8C1-D03C-4676-85DA-2D7BA2359AE2}" presName="node" presStyleLbl="node1" presStyleIdx="15" presStyleCnt="30" custRadScaleRad="103025" custRadScaleInc="-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31B49-0A42-4588-BED8-7E63BF16F0FF}" type="pres">
      <dgm:prSet presAssocID="{7CAC8CD0-EA8D-4160-B8F5-4FED1B0C6271}" presName="sibTrans" presStyleLbl="sibTrans2D1" presStyleIdx="15" presStyleCnt="30"/>
      <dgm:spPr/>
      <dgm:t>
        <a:bodyPr/>
        <a:lstStyle/>
        <a:p>
          <a:endParaRPr lang="ru-RU"/>
        </a:p>
      </dgm:t>
    </dgm:pt>
    <dgm:pt modelId="{893F14B4-132E-4C22-A9D0-030B5B781CCD}" type="pres">
      <dgm:prSet presAssocID="{7CAC8CD0-EA8D-4160-B8F5-4FED1B0C6271}" presName="connectorText" presStyleLbl="sibTrans2D1" presStyleIdx="15" presStyleCnt="30"/>
      <dgm:spPr/>
      <dgm:t>
        <a:bodyPr/>
        <a:lstStyle/>
        <a:p>
          <a:endParaRPr lang="ru-RU"/>
        </a:p>
      </dgm:t>
    </dgm:pt>
    <dgm:pt modelId="{57E57183-E71C-4DDE-B9AE-9652E115B238}" type="pres">
      <dgm:prSet presAssocID="{2114E7FC-062B-4891-A648-CFDF47311382}" presName="node" presStyleLbl="node1" presStyleIdx="16" presStyleCnt="30" custRadScaleRad="99971" custRadScaleInc="14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5BFAE-8045-434E-9D31-32029EB1F133}" type="pres">
      <dgm:prSet presAssocID="{8DD91036-1A86-4133-A702-0756C43F491D}" presName="sibTrans" presStyleLbl="sibTrans2D1" presStyleIdx="16" presStyleCnt="30"/>
      <dgm:spPr/>
      <dgm:t>
        <a:bodyPr/>
        <a:lstStyle/>
        <a:p>
          <a:endParaRPr lang="ru-RU"/>
        </a:p>
      </dgm:t>
    </dgm:pt>
    <dgm:pt modelId="{DBAB743C-622A-4046-9D77-2CC881D7B40F}" type="pres">
      <dgm:prSet presAssocID="{8DD91036-1A86-4133-A702-0756C43F491D}" presName="connectorText" presStyleLbl="sibTrans2D1" presStyleIdx="16" presStyleCnt="30"/>
      <dgm:spPr/>
      <dgm:t>
        <a:bodyPr/>
        <a:lstStyle/>
        <a:p>
          <a:endParaRPr lang="ru-RU"/>
        </a:p>
      </dgm:t>
    </dgm:pt>
    <dgm:pt modelId="{BFFDADFB-9A3A-4C7F-ABDF-AFAFB417515F}" type="pres">
      <dgm:prSet presAssocID="{DB1A8942-D521-414B-A2CD-B182F669C560}" presName="node" presStyleLbl="node1" presStyleIdx="17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F9E3E-1CBE-4985-A491-7DB0C0B9761B}" type="pres">
      <dgm:prSet presAssocID="{8D9F35C4-8DFA-4AD0-889D-BB7093F5EA36}" presName="sibTrans" presStyleLbl="sibTrans2D1" presStyleIdx="17" presStyleCnt="30"/>
      <dgm:spPr/>
      <dgm:t>
        <a:bodyPr/>
        <a:lstStyle/>
        <a:p>
          <a:endParaRPr lang="ru-RU"/>
        </a:p>
      </dgm:t>
    </dgm:pt>
    <dgm:pt modelId="{7391CAB7-5D4C-42B9-A46B-90521A54FF2B}" type="pres">
      <dgm:prSet presAssocID="{8D9F35C4-8DFA-4AD0-889D-BB7093F5EA36}" presName="connectorText" presStyleLbl="sibTrans2D1" presStyleIdx="17" presStyleCnt="30"/>
      <dgm:spPr/>
      <dgm:t>
        <a:bodyPr/>
        <a:lstStyle/>
        <a:p>
          <a:endParaRPr lang="ru-RU"/>
        </a:p>
      </dgm:t>
    </dgm:pt>
    <dgm:pt modelId="{B55B1F82-D712-46A7-91AF-EFBABF57168A}" type="pres">
      <dgm:prSet presAssocID="{DC9C69F0-7B84-4E83-BAC9-BC31F8F5662C}" presName="node" presStyleLbl="node1" presStyleIdx="18" presStyleCnt="30" custRadScaleRad="99699" custRadScaleInc="-1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CCBB8-CEC4-45A9-92A0-787DECF88183}" type="pres">
      <dgm:prSet presAssocID="{4A7E6222-908E-43F9-971D-F588A368143F}" presName="sibTrans" presStyleLbl="sibTrans2D1" presStyleIdx="18" presStyleCnt="30"/>
      <dgm:spPr/>
      <dgm:t>
        <a:bodyPr/>
        <a:lstStyle/>
        <a:p>
          <a:endParaRPr lang="ru-RU"/>
        </a:p>
      </dgm:t>
    </dgm:pt>
    <dgm:pt modelId="{9C8760E5-8290-4E1F-8354-8362AECB52FE}" type="pres">
      <dgm:prSet presAssocID="{4A7E6222-908E-43F9-971D-F588A368143F}" presName="connectorText" presStyleLbl="sibTrans2D1" presStyleIdx="18" presStyleCnt="30"/>
      <dgm:spPr/>
      <dgm:t>
        <a:bodyPr/>
        <a:lstStyle/>
        <a:p>
          <a:endParaRPr lang="ru-RU"/>
        </a:p>
      </dgm:t>
    </dgm:pt>
    <dgm:pt modelId="{DD045528-E70A-41AA-9F22-C928B39B80B4}" type="pres">
      <dgm:prSet presAssocID="{777AD5E2-41F4-4F3E-B7A8-8D48893DC25C}" presName="node" presStyleLbl="node1" presStyleIdx="19" presStyleCnt="30" custRadScaleRad="100589" custRadScaleInc="6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11853-5457-4F61-92E8-20A84D652ACB}" type="pres">
      <dgm:prSet presAssocID="{45A2715F-1DD4-4630-9CF2-F0B9801DA2AA}" presName="sibTrans" presStyleLbl="sibTrans2D1" presStyleIdx="19" presStyleCnt="30"/>
      <dgm:spPr/>
      <dgm:t>
        <a:bodyPr/>
        <a:lstStyle/>
        <a:p>
          <a:endParaRPr lang="ru-RU"/>
        </a:p>
      </dgm:t>
    </dgm:pt>
    <dgm:pt modelId="{B85BB5E5-EF82-44F9-9001-BDADA82F2E6F}" type="pres">
      <dgm:prSet presAssocID="{45A2715F-1DD4-4630-9CF2-F0B9801DA2AA}" presName="connectorText" presStyleLbl="sibTrans2D1" presStyleIdx="19" presStyleCnt="30"/>
      <dgm:spPr/>
      <dgm:t>
        <a:bodyPr/>
        <a:lstStyle/>
        <a:p>
          <a:endParaRPr lang="ru-RU"/>
        </a:p>
      </dgm:t>
    </dgm:pt>
    <dgm:pt modelId="{09BB184E-6490-452B-BFDB-A8AC8481E875}" type="pres">
      <dgm:prSet presAssocID="{54429D3C-74E8-412A-9448-A5898EF91F9E}" presName="node" presStyleLbl="node1" presStyleIdx="20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88615-9B74-4AEF-985C-6715609DB7BF}" type="pres">
      <dgm:prSet presAssocID="{8F896E0D-81E4-465D-BEC7-A77785DD5EDC}" presName="sibTrans" presStyleLbl="sibTrans2D1" presStyleIdx="20" presStyleCnt="30"/>
      <dgm:spPr/>
      <dgm:t>
        <a:bodyPr/>
        <a:lstStyle/>
        <a:p>
          <a:endParaRPr lang="ru-RU"/>
        </a:p>
      </dgm:t>
    </dgm:pt>
    <dgm:pt modelId="{B9A9208A-482E-41A3-853F-E915A59C10C0}" type="pres">
      <dgm:prSet presAssocID="{8F896E0D-81E4-465D-BEC7-A77785DD5EDC}" presName="connectorText" presStyleLbl="sibTrans2D1" presStyleIdx="20" presStyleCnt="30"/>
      <dgm:spPr/>
      <dgm:t>
        <a:bodyPr/>
        <a:lstStyle/>
        <a:p>
          <a:endParaRPr lang="ru-RU"/>
        </a:p>
      </dgm:t>
    </dgm:pt>
    <dgm:pt modelId="{B28DAD73-2715-4BDF-A6F8-A97E215B7674}" type="pres">
      <dgm:prSet presAssocID="{6B2EA449-DCC7-452F-A200-75585E6DF182}" presName="node" presStyleLbl="node1" presStyleIdx="21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B3A00-CD0F-4BEF-8B16-FE5C74607D79}" type="pres">
      <dgm:prSet presAssocID="{A36CE2A2-DB8E-49F2-9408-8843F91A2450}" presName="sibTrans" presStyleLbl="sibTrans2D1" presStyleIdx="21" presStyleCnt="30"/>
      <dgm:spPr/>
      <dgm:t>
        <a:bodyPr/>
        <a:lstStyle/>
        <a:p>
          <a:endParaRPr lang="ru-RU"/>
        </a:p>
      </dgm:t>
    </dgm:pt>
    <dgm:pt modelId="{ED8C0683-F104-484F-9121-B96532A3B40A}" type="pres">
      <dgm:prSet presAssocID="{A36CE2A2-DB8E-49F2-9408-8843F91A2450}" presName="connectorText" presStyleLbl="sibTrans2D1" presStyleIdx="21" presStyleCnt="30"/>
      <dgm:spPr/>
      <dgm:t>
        <a:bodyPr/>
        <a:lstStyle/>
        <a:p>
          <a:endParaRPr lang="ru-RU"/>
        </a:p>
      </dgm:t>
    </dgm:pt>
    <dgm:pt modelId="{0BDED003-C2DD-4BD5-AEE2-FEFD7C258A44}" type="pres">
      <dgm:prSet presAssocID="{1C028D70-7424-4433-9075-CADAF5C2B6CF}" presName="node" presStyleLbl="node1" presStyleIdx="22" presStyleCnt="30" custScaleX="103943" custRadScaleRad="100722" custRadScaleInc="-5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B69B0-9FC9-4C3D-A294-6A40EA5546E0}" type="pres">
      <dgm:prSet presAssocID="{180B4C98-99E4-48CB-A150-F13548534E4A}" presName="sibTrans" presStyleLbl="sibTrans2D1" presStyleIdx="22" presStyleCnt="30"/>
      <dgm:spPr/>
      <dgm:t>
        <a:bodyPr/>
        <a:lstStyle/>
        <a:p>
          <a:endParaRPr lang="ru-RU"/>
        </a:p>
      </dgm:t>
    </dgm:pt>
    <dgm:pt modelId="{6A9B01BA-8C82-4837-93F3-9316C325F374}" type="pres">
      <dgm:prSet presAssocID="{180B4C98-99E4-48CB-A150-F13548534E4A}" presName="connectorText" presStyleLbl="sibTrans2D1" presStyleIdx="22" presStyleCnt="30"/>
      <dgm:spPr/>
      <dgm:t>
        <a:bodyPr/>
        <a:lstStyle/>
        <a:p>
          <a:endParaRPr lang="ru-RU"/>
        </a:p>
      </dgm:t>
    </dgm:pt>
    <dgm:pt modelId="{B7494230-3AAC-447D-A93E-B36583FFA3A4}" type="pres">
      <dgm:prSet presAssocID="{372980B0-80D1-42F7-9F33-776ECA2111B9}" presName="node" presStyleLbl="node1" presStyleIdx="23" presStyleCnt="30" custRadScaleRad="100822" custRadScaleInc="8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DE189-20E9-4643-BA5A-F0BF0005C3DF}" type="pres">
      <dgm:prSet presAssocID="{AA93C670-5C51-4B0E-B03C-570903A6BF24}" presName="sibTrans" presStyleLbl="sibTrans2D1" presStyleIdx="23" presStyleCnt="30"/>
      <dgm:spPr/>
      <dgm:t>
        <a:bodyPr/>
        <a:lstStyle/>
        <a:p>
          <a:endParaRPr lang="ru-RU"/>
        </a:p>
      </dgm:t>
    </dgm:pt>
    <dgm:pt modelId="{C4A7232C-BDCF-44FA-9CFB-250847558441}" type="pres">
      <dgm:prSet presAssocID="{AA93C670-5C51-4B0E-B03C-570903A6BF24}" presName="connectorText" presStyleLbl="sibTrans2D1" presStyleIdx="23" presStyleCnt="30"/>
      <dgm:spPr/>
      <dgm:t>
        <a:bodyPr/>
        <a:lstStyle/>
        <a:p>
          <a:endParaRPr lang="ru-RU"/>
        </a:p>
      </dgm:t>
    </dgm:pt>
    <dgm:pt modelId="{3B9E1DEF-C6DC-4BC0-96FC-2FF26F97AD45}" type="pres">
      <dgm:prSet presAssocID="{2B44F8BE-077B-43D7-B6F6-11ACA6315A3D}" presName="node" presStyleLbl="node1" presStyleIdx="24" presStyleCnt="30" custRadScaleRad="97903" custRadScaleInc="32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3C645-F31C-451C-A919-0E6D09AF43DD}" type="pres">
      <dgm:prSet presAssocID="{9A56514C-A6B3-4A07-B6FC-610708ED6A2C}" presName="sibTrans" presStyleLbl="sibTrans2D1" presStyleIdx="24" presStyleCnt="30"/>
      <dgm:spPr/>
      <dgm:t>
        <a:bodyPr/>
        <a:lstStyle/>
        <a:p>
          <a:endParaRPr lang="ru-RU"/>
        </a:p>
      </dgm:t>
    </dgm:pt>
    <dgm:pt modelId="{426C460F-A213-43E7-B0B8-C5E0BB7A1889}" type="pres">
      <dgm:prSet presAssocID="{9A56514C-A6B3-4A07-B6FC-610708ED6A2C}" presName="connectorText" presStyleLbl="sibTrans2D1" presStyleIdx="24" presStyleCnt="30"/>
      <dgm:spPr/>
      <dgm:t>
        <a:bodyPr/>
        <a:lstStyle/>
        <a:p>
          <a:endParaRPr lang="ru-RU"/>
        </a:p>
      </dgm:t>
    </dgm:pt>
    <dgm:pt modelId="{0C51EF1F-AECD-440A-B63C-F8B4835A8066}" type="pres">
      <dgm:prSet presAssocID="{1D4BFECF-E31A-4105-9A25-A0AB2744246B}" presName="node" presStyleLbl="node1" presStyleIdx="25" presStyleCnt="30" custRadScaleRad="97610" custRadScaleInc="17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4B685-E77A-4FE5-87CB-EFB387A514A3}" type="pres">
      <dgm:prSet presAssocID="{DF067CEF-5B4A-4505-B67C-49577779C903}" presName="sibTrans" presStyleLbl="sibTrans2D1" presStyleIdx="25" presStyleCnt="30"/>
      <dgm:spPr/>
      <dgm:t>
        <a:bodyPr/>
        <a:lstStyle/>
        <a:p>
          <a:endParaRPr lang="ru-RU"/>
        </a:p>
      </dgm:t>
    </dgm:pt>
    <dgm:pt modelId="{93AF2B8D-67E1-4B07-AC26-896A4C49EE0F}" type="pres">
      <dgm:prSet presAssocID="{DF067CEF-5B4A-4505-B67C-49577779C903}" presName="connectorText" presStyleLbl="sibTrans2D1" presStyleIdx="25" presStyleCnt="30"/>
      <dgm:spPr/>
      <dgm:t>
        <a:bodyPr/>
        <a:lstStyle/>
        <a:p>
          <a:endParaRPr lang="ru-RU"/>
        </a:p>
      </dgm:t>
    </dgm:pt>
    <dgm:pt modelId="{71E04F22-26B1-4D3F-BAA9-D7AE3ADDB3BE}" type="pres">
      <dgm:prSet presAssocID="{56CC91D3-05C6-44D5-B276-E3C8666D485A}" presName="node" presStyleLbl="node1" presStyleIdx="26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7AC42-686B-4333-BDF0-AB98B3496052}" type="pres">
      <dgm:prSet presAssocID="{F0ED9693-DA29-4850-9C60-32B9CBB12D24}" presName="sibTrans" presStyleLbl="sibTrans2D1" presStyleIdx="26" presStyleCnt="30"/>
      <dgm:spPr/>
      <dgm:t>
        <a:bodyPr/>
        <a:lstStyle/>
        <a:p>
          <a:endParaRPr lang="ru-RU"/>
        </a:p>
      </dgm:t>
    </dgm:pt>
    <dgm:pt modelId="{1E16694D-9664-4650-BDDA-7EEEF26F0734}" type="pres">
      <dgm:prSet presAssocID="{F0ED9693-DA29-4850-9C60-32B9CBB12D24}" presName="connectorText" presStyleLbl="sibTrans2D1" presStyleIdx="26" presStyleCnt="30"/>
      <dgm:spPr/>
      <dgm:t>
        <a:bodyPr/>
        <a:lstStyle/>
        <a:p>
          <a:endParaRPr lang="ru-RU"/>
        </a:p>
      </dgm:t>
    </dgm:pt>
    <dgm:pt modelId="{5F63C006-1451-4A49-A1B7-B0CC62330AF3}" type="pres">
      <dgm:prSet presAssocID="{68E22A80-4075-47D0-A00B-68D8DF4BE172}" presName="node" presStyleLbl="node1" presStyleIdx="27" presStyleCnt="30" custRadScaleRad="99778" custRadScaleInc="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8A389-45B2-466E-8EF4-E4596B176B08}" type="pres">
      <dgm:prSet presAssocID="{36104EB0-F9A3-413F-91AA-12F05508B012}" presName="sibTrans" presStyleLbl="sibTrans2D1" presStyleIdx="27" presStyleCnt="30"/>
      <dgm:spPr/>
      <dgm:t>
        <a:bodyPr/>
        <a:lstStyle/>
        <a:p>
          <a:endParaRPr lang="ru-RU"/>
        </a:p>
      </dgm:t>
    </dgm:pt>
    <dgm:pt modelId="{FBFA5CA9-ED54-437C-911F-2987C10998DA}" type="pres">
      <dgm:prSet presAssocID="{36104EB0-F9A3-413F-91AA-12F05508B012}" presName="connectorText" presStyleLbl="sibTrans2D1" presStyleIdx="27" presStyleCnt="30"/>
      <dgm:spPr/>
      <dgm:t>
        <a:bodyPr/>
        <a:lstStyle/>
        <a:p>
          <a:endParaRPr lang="ru-RU"/>
        </a:p>
      </dgm:t>
    </dgm:pt>
    <dgm:pt modelId="{94932095-5251-44BD-A08F-0A74BBFC1A02}" type="pres">
      <dgm:prSet presAssocID="{11A47A3A-F1D4-4CD4-B451-A456743F87BE}" presName="node" presStyleLbl="node1" presStyleIdx="28" presStyleCnt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47867-5C74-4C78-8022-43D1E6BF2982}" type="pres">
      <dgm:prSet presAssocID="{8BF4C738-E90D-41FE-B342-C2D491F87A29}" presName="sibTrans" presStyleLbl="sibTrans2D1" presStyleIdx="28" presStyleCnt="30"/>
      <dgm:spPr/>
      <dgm:t>
        <a:bodyPr/>
        <a:lstStyle/>
        <a:p>
          <a:endParaRPr lang="ru-RU"/>
        </a:p>
      </dgm:t>
    </dgm:pt>
    <dgm:pt modelId="{CC6CDB20-3160-44CA-BE0E-1A8D3E31D6A9}" type="pres">
      <dgm:prSet presAssocID="{8BF4C738-E90D-41FE-B342-C2D491F87A29}" presName="connectorText" presStyleLbl="sibTrans2D1" presStyleIdx="28" presStyleCnt="30"/>
      <dgm:spPr/>
      <dgm:t>
        <a:bodyPr/>
        <a:lstStyle/>
        <a:p>
          <a:endParaRPr lang="ru-RU"/>
        </a:p>
      </dgm:t>
    </dgm:pt>
    <dgm:pt modelId="{ACAA2350-E019-4883-9DCC-6CDC9B54D87B}" type="pres">
      <dgm:prSet presAssocID="{6DC2C914-2E5F-47C1-A5EB-C0EC6158DB7C}" presName="node" presStyleLbl="node1" presStyleIdx="29" presStyleCnt="30" custRadScaleRad="100000" custRadScaleInc="-15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CCA89-7392-46F2-B86E-8E7556C1436C}" type="pres">
      <dgm:prSet presAssocID="{AD53F832-0975-44B6-A8F9-2207BACD6698}" presName="sibTrans" presStyleLbl="sibTrans2D1" presStyleIdx="29" presStyleCnt="30"/>
      <dgm:spPr/>
      <dgm:t>
        <a:bodyPr/>
        <a:lstStyle/>
        <a:p>
          <a:endParaRPr lang="ru-RU"/>
        </a:p>
      </dgm:t>
    </dgm:pt>
    <dgm:pt modelId="{9EC8D500-1E2E-4AC4-9372-613ABA2322F7}" type="pres">
      <dgm:prSet presAssocID="{AD53F832-0975-44B6-A8F9-2207BACD6698}" presName="connectorText" presStyleLbl="sibTrans2D1" presStyleIdx="29" presStyleCnt="30"/>
      <dgm:spPr/>
      <dgm:t>
        <a:bodyPr/>
        <a:lstStyle/>
        <a:p>
          <a:endParaRPr lang="ru-RU"/>
        </a:p>
      </dgm:t>
    </dgm:pt>
  </dgm:ptLst>
  <dgm:cxnLst>
    <dgm:cxn modelId="{6F0B55D6-EF64-4E42-A2E7-EBBEFC70ADEF}" type="presOf" srcId="{E26DCEB4-EE08-4779-8B77-56C8346B561A}" destId="{3BEEF3F6-B4BC-46B2-AB1F-2DA9CC527C3A}" srcOrd="0" destOrd="0" presId="urn:microsoft.com/office/officeart/2005/8/layout/cycle2"/>
    <dgm:cxn modelId="{2228BED0-DD74-4E48-ACF4-DF1545A3FDEA}" type="presOf" srcId="{2335C4E7-0E3D-4CE5-93A9-F4870E0EB689}" destId="{C9ED7079-5F36-4975-B497-677DFDE7BB9E}" srcOrd="0" destOrd="0" presId="urn:microsoft.com/office/officeart/2005/8/layout/cycle2"/>
    <dgm:cxn modelId="{C26DC434-81CC-4CF4-9007-0429764AB061}" srcId="{32468BEB-DF62-42ED-A8A9-01CADD1C5E39}" destId="{777AD5E2-41F4-4F3E-B7A8-8D48893DC25C}" srcOrd="19" destOrd="0" parTransId="{61801811-AFDF-4B38-AD66-C1EC5110EFBF}" sibTransId="{45A2715F-1DD4-4630-9CF2-F0B9801DA2AA}"/>
    <dgm:cxn modelId="{37FC29CB-BE16-4145-815C-469CB8EB18EA}" type="presOf" srcId="{54C85EC0-ED2A-4B00-9E37-512F227B18D9}" destId="{347101CE-CE04-44AD-854F-6F8CA7C3DFCC}" srcOrd="1" destOrd="0" presId="urn:microsoft.com/office/officeart/2005/8/layout/cycle2"/>
    <dgm:cxn modelId="{3A06138E-AE23-4759-8DD9-3D6741AFBBE1}" type="presOf" srcId="{9A56514C-A6B3-4A07-B6FC-610708ED6A2C}" destId="{7F23C645-F31C-451C-A919-0E6D09AF43DD}" srcOrd="0" destOrd="0" presId="urn:microsoft.com/office/officeart/2005/8/layout/cycle2"/>
    <dgm:cxn modelId="{8BDB588A-27CD-466C-A653-5E0BFC8BE992}" srcId="{32468BEB-DF62-42ED-A8A9-01CADD1C5E39}" destId="{C5B9AE89-9535-4BA5-8DAF-E2769F4D0611}" srcOrd="14" destOrd="0" parTransId="{4A023381-883E-4BED-832C-2B830244111E}" sibTransId="{AA72685C-453D-4EE3-8BBE-F382B7EF92A3}"/>
    <dgm:cxn modelId="{6CF9F830-0F6C-4016-B5F4-D086AB30DBC7}" type="presOf" srcId="{D43F8A8F-CDA1-4B8F-9956-A042AADD4F12}" destId="{5F783C66-DD42-47A6-ABF3-C30DB292016C}" srcOrd="0" destOrd="0" presId="urn:microsoft.com/office/officeart/2005/8/layout/cycle2"/>
    <dgm:cxn modelId="{2054C623-3F94-426B-B8CD-CF610995DA18}" srcId="{32468BEB-DF62-42ED-A8A9-01CADD1C5E39}" destId="{596FA826-A573-4A01-AEA6-25DC018AEF75}" srcOrd="4" destOrd="0" parTransId="{9340ACA6-469C-4754-B6F9-3BDAD1B661EB}" sibTransId="{70AF6B7E-E938-44D7-A41A-D098DF310D4C}"/>
    <dgm:cxn modelId="{45E39BD3-B077-42CE-8C16-51D938962D92}" type="presOf" srcId="{AA72685C-453D-4EE3-8BBE-F382B7EF92A3}" destId="{8AEB1842-949E-4C55-83B2-A704BC3E269B}" srcOrd="1" destOrd="0" presId="urn:microsoft.com/office/officeart/2005/8/layout/cycle2"/>
    <dgm:cxn modelId="{8C191D7E-2250-41D2-8619-5FF05563007D}" type="presOf" srcId="{1D4BFECF-E31A-4105-9A25-A0AB2744246B}" destId="{0C51EF1F-AECD-440A-B63C-F8B4835A8066}" srcOrd="0" destOrd="0" presId="urn:microsoft.com/office/officeart/2005/8/layout/cycle2"/>
    <dgm:cxn modelId="{5F577127-D4DC-4D2E-AC34-767328B76AC8}" type="presOf" srcId="{C5B9AE89-9535-4BA5-8DAF-E2769F4D0611}" destId="{0164C295-EADA-4BF3-84FF-978C7A0BB2C5}" srcOrd="0" destOrd="0" presId="urn:microsoft.com/office/officeart/2005/8/layout/cycle2"/>
    <dgm:cxn modelId="{7FA3F893-7FB6-4690-AA21-5C90E0C2B878}" srcId="{32468BEB-DF62-42ED-A8A9-01CADD1C5E39}" destId="{6B2EA449-DCC7-452F-A200-75585E6DF182}" srcOrd="21" destOrd="0" parTransId="{EA1DB2F4-9A86-4D63-B6BE-C20041B92056}" sibTransId="{A36CE2A2-DB8E-49F2-9408-8843F91A2450}"/>
    <dgm:cxn modelId="{BF02504B-2885-4E4E-A021-0FF26D1CFA49}" type="presOf" srcId="{F4E967A8-FF28-4D8E-944C-D4D7BEA98A28}" destId="{52EACDCF-BC40-4672-B4BC-AC75391794AB}" srcOrd="0" destOrd="0" presId="urn:microsoft.com/office/officeart/2005/8/layout/cycle2"/>
    <dgm:cxn modelId="{30407809-C209-4105-A70D-0BE055E3187E}" srcId="{32468BEB-DF62-42ED-A8A9-01CADD1C5E39}" destId="{9DA3D54A-BD2C-4E71-AA08-4BE25A215F5E}" srcOrd="13" destOrd="0" parTransId="{F153DDF4-BF07-46F8-B693-4B0D3965505E}" sibTransId="{DA7D9DF5-3328-4E4A-B439-11D138D81E96}"/>
    <dgm:cxn modelId="{D877E286-90E2-46E7-9386-FAFDBE399EA9}" srcId="{32468BEB-DF62-42ED-A8A9-01CADD1C5E39}" destId="{372980B0-80D1-42F7-9F33-776ECA2111B9}" srcOrd="23" destOrd="0" parTransId="{A89F85F8-4C90-48B1-825A-1FE89455FEA9}" sibTransId="{AA93C670-5C51-4B0E-B03C-570903A6BF24}"/>
    <dgm:cxn modelId="{4E37B648-B97D-453B-9783-2607E72321D0}" type="presOf" srcId="{AC31430A-4813-468D-89FB-27DE10BD4F85}" destId="{AA35A3BC-812F-41B3-A8D8-5B1ADA57AB0A}" srcOrd="0" destOrd="0" presId="urn:microsoft.com/office/officeart/2005/8/layout/cycle2"/>
    <dgm:cxn modelId="{071377A5-AA0D-452A-86C3-3BB617413A90}" type="presOf" srcId="{8DD91036-1A86-4133-A702-0756C43F491D}" destId="{DBAB743C-622A-4046-9D77-2CC881D7B40F}" srcOrd="1" destOrd="0" presId="urn:microsoft.com/office/officeart/2005/8/layout/cycle2"/>
    <dgm:cxn modelId="{950AA9B5-E86E-4D26-96EA-A3E1B2D71DA9}" srcId="{32468BEB-DF62-42ED-A8A9-01CADD1C5E39}" destId="{42568628-751B-4F61-8F08-09BA2139D961}" srcOrd="0" destOrd="0" parTransId="{F323B1EC-96FD-4C78-8A69-60EE50C49A18}" sibTransId="{962C1076-1BCE-4F26-8D10-43F1D24A4B93}"/>
    <dgm:cxn modelId="{1E971FB9-99CE-4A97-AA51-F70B86762C0F}" type="presOf" srcId="{9FA6ADE2-C3B4-45B0-B995-EBEF62E1E94C}" destId="{DB2EC1F3-6044-47CD-9778-BDBF0D86D5D5}" srcOrd="0" destOrd="0" presId="urn:microsoft.com/office/officeart/2005/8/layout/cycle2"/>
    <dgm:cxn modelId="{366727E0-F948-421B-B540-705D5D80ECD2}" srcId="{32468BEB-DF62-42ED-A8A9-01CADD1C5E39}" destId="{11A47A3A-F1D4-4CD4-B451-A456743F87BE}" srcOrd="28" destOrd="0" parTransId="{E637662A-20BA-4F90-BAA4-76C78CA8D7BF}" sibTransId="{8BF4C738-E90D-41FE-B342-C2D491F87A29}"/>
    <dgm:cxn modelId="{A97391F1-B291-4D89-B777-B4C69A00305A}" type="presOf" srcId="{180B4C98-99E4-48CB-A150-F13548534E4A}" destId="{6A9B01BA-8C82-4837-93F3-9316C325F374}" srcOrd="1" destOrd="0" presId="urn:microsoft.com/office/officeart/2005/8/layout/cycle2"/>
    <dgm:cxn modelId="{69296994-5AB0-4510-8496-F0A3548D0D0B}" type="presOf" srcId="{45A2715F-1DD4-4630-9CF2-F0B9801DA2AA}" destId="{B85BB5E5-EF82-44F9-9001-BDADA82F2E6F}" srcOrd="1" destOrd="0" presId="urn:microsoft.com/office/officeart/2005/8/layout/cycle2"/>
    <dgm:cxn modelId="{FE06AFE8-F432-4609-958C-CF5D37AF7E03}" type="presOf" srcId="{0B7A0135-19D6-41AF-89BE-7C802CB84884}" destId="{688294AC-F323-42A7-9F2E-3D483626401D}" srcOrd="0" destOrd="0" presId="urn:microsoft.com/office/officeart/2005/8/layout/cycle2"/>
    <dgm:cxn modelId="{FD6F2B2E-DAED-48E7-9FCD-0643DB1F9A59}" type="presOf" srcId="{8D9F35C4-8DFA-4AD0-889D-BB7093F5EA36}" destId="{A8BF9E3E-1CBE-4985-A491-7DB0C0B9761B}" srcOrd="0" destOrd="0" presId="urn:microsoft.com/office/officeart/2005/8/layout/cycle2"/>
    <dgm:cxn modelId="{C8FC77A0-342A-4CDB-8788-4B8D216B2A47}" type="presOf" srcId="{7CAC8CD0-EA8D-4160-B8F5-4FED1B0C6271}" destId="{893F14B4-132E-4C22-A9D0-030B5B781CCD}" srcOrd="1" destOrd="0" presId="urn:microsoft.com/office/officeart/2005/8/layout/cycle2"/>
    <dgm:cxn modelId="{D3B83CFC-4AFC-4336-A08A-D58C4BB9F0C4}" type="presOf" srcId="{BCF619DD-F236-48E3-9C9C-DF2F45B8BF45}" destId="{B05FD6A4-EAB4-4443-A3EF-19FB8E3A2AC5}" srcOrd="1" destOrd="0" presId="urn:microsoft.com/office/officeart/2005/8/layout/cycle2"/>
    <dgm:cxn modelId="{E8344E01-A408-4C30-B74F-4BAE746A34B7}" type="presOf" srcId="{ED45C9CB-FE00-4FEE-9381-FF02E9DEED95}" destId="{94F75972-B681-426F-9F2A-5DCF60971157}" srcOrd="1" destOrd="0" presId="urn:microsoft.com/office/officeart/2005/8/layout/cycle2"/>
    <dgm:cxn modelId="{9E729FCF-E39F-4699-99BE-48BC0C493EB3}" type="presOf" srcId="{596FA826-A573-4A01-AEA6-25DC018AEF75}" destId="{49AC0DA6-C252-4487-9E8B-72965C432469}" srcOrd="0" destOrd="0" presId="urn:microsoft.com/office/officeart/2005/8/layout/cycle2"/>
    <dgm:cxn modelId="{9B3AEF2F-6EC2-4F31-8ABA-7080FEC6BC05}" type="presOf" srcId="{E5C3A741-F2F5-48C0-B8AA-B9ECD1DD30BA}" destId="{2D786AEA-2691-4BF3-894F-347984DAEF88}" srcOrd="1" destOrd="0" presId="urn:microsoft.com/office/officeart/2005/8/layout/cycle2"/>
    <dgm:cxn modelId="{93551461-4F8C-41BD-8EA9-7BADD375959A}" type="presOf" srcId="{8BF4C738-E90D-41FE-B342-C2D491F87A29}" destId="{D7A47867-5C74-4C78-8022-43D1E6BF2982}" srcOrd="0" destOrd="0" presId="urn:microsoft.com/office/officeart/2005/8/layout/cycle2"/>
    <dgm:cxn modelId="{B59312D6-57D6-4F03-8CB7-74C3D25E3C52}" type="presOf" srcId="{E5C3A741-F2F5-48C0-B8AA-B9ECD1DD30BA}" destId="{EEB15354-2BB4-4BC2-86D4-AAEFA32BEA3F}" srcOrd="0" destOrd="0" presId="urn:microsoft.com/office/officeart/2005/8/layout/cycle2"/>
    <dgm:cxn modelId="{A360BC88-2600-45E5-91F7-F3C65EB7F295}" srcId="{32468BEB-DF62-42ED-A8A9-01CADD1C5E39}" destId="{DC9C69F0-7B84-4E83-BAC9-BC31F8F5662C}" srcOrd="18" destOrd="0" parTransId="{30B52B1B-7233-47BA-A6E7-E0793DC1B8E6}" sibTransId="{4A7E6222-908E-43F9-971D-F588A368143F}"/>
    <dgm:cxn modelId="{F85BBC57-FEEC-4BF7-BB4A-F0498C0DF002}" type="presOf" srcId="{7CAC8CD0-EA8D-4160-B8F5-4FED1B0C6271}" destId="{13C31B49-0A42-4588-BED8-7E63BF16F0FF}" srcOrd="0" destOrd="0" presId="urn:microsoft.com/office/officeart/2005/8/layout/cycle2"/>
    <dgm:cxn modelId="{E3E8F1C8-7643-4645-BCF2-73451B3C66DE}" srcId="{32468BEB-DF62-42ED-A8A9-01CADD1C5E39}" destId="{DB1A8942-D521-414B-A2CD-B182F669C560}" srcOrd="17" destOrd="0" parTransId="{2F3C7DEB-DE98-473D-B42A-9D71BFD95B1F}" sibTransId="{8D9F35C4-8DFA-4AD0-889D-BB7093F5EA36}"/>
    <dgm:cxn modelId="{3E221C5E-23CC-4E70-B312-22AA02C433E5}" type="presOf" srcId="{4A7E6222-908E-43F9-971D-F588A368143F}" destId="{65FCCBB8-CEC4-45A9-92A0-787DECF88183}" srcOrd="0" destOrd="0" presId="urn:microsoft.com/office/officeart/2005/8/layout/cycle2"/>
    <dgm:cxn modelId="{CE8DE4CA-75C4-44D9-9F72-AF11FFD1C114}" type="presOf" srcId="{DF067CEF-5B4A-4505-B67C-49577779C903}" destId="{93AF2B8D-67E1-4B07-AC26-896A4C49EE0F}" srcOrd="1" destOrd="0" presId="urn:microsoft.com/office/officeart/2005/8/layout/cycle2"/>
    <dgm:cxn modelId="{A529CD93-965C-41EC-946D-C8ADFA7C8684}" srcId="{32468BEB-DF62-42ED-A8A9-01CADD1C5E39}" destId="{9A6EAC7A-1DD3-4798-B12C-B5057FF8031A}" srcOrd="3" destOrd="0" parTransId="{61AFECD8-A3C8-498D-B998-E66C257D400E}" sibTransId="{54C85EC0-ED2A-4B00-9E37-512F227B18D9}"/>
    <dgm:cxn modelId="{8C9FE33E-2E1C-4129-8B51-03B1362E05A1}" srcId="{32468BEB-DF62-42ED-A8A9-01CADD1C5E39}" destId="{D43F8A8F-CDA1-4B8F-9956-A042AADD4F12}" srcOrd="9" destOrd="0" parTransId="{0B9A01EF-E571-418A-A1E7-B9462535BC43}" sibTransId="{E5C3A741-F2F5-48C0-B8AA-B9ECD1DD30BA}"/>
    <dgm:cxn modelId="{4772D180-B856-440E-9C4B-264466F3E35C}" srcId="{32468BEB-DF62-42ED-A8A9-01CADD1C5E39}" destId="{2B44F8BE-077B-43D7-B6F6-11ACA6315A3D}" srcOrd="24" destOrd="0" parTransId="{179684A3-FC62-4A6D-873B-ECA04C1175D5}" sibTransId="{9A56514C-A6B3-4A07-B6FC-610708ED6A2C}"/>
    <dgm:cxn modelId="{8D7AB198-68DF-4B2F-BA5E-1D5A1B265A4A}" srcId="{32468BEB-DF62-42ED-A8A9-01CADD1C5E39}" destId="{FFF85711-6FB4-451F-946F-23BDD961AC2F}" srcOrd="7" destOrd="0" parTransId="{41A9C911-CB66-43EA-8017-EFAC5500A9B1}" sibTransId="{4132899C-A9DD-4BC3-99F5-C834B8B88A7E}"/>
    <dgm:cxn modelId="{B18226F4-06EC-42F1-BCC7-BAAA88ADB34B}" type="presOf" srcId="{F0ED9693-DA29-4850-9C60-32B9CBB12D24}" destId="{1E16694D-9664-4650-BDDA-7EEEF26F0734}" srcOrd="1" destOrd="0" presId="urn:microsoft.com/office/officeart/2005/8/layout/cycle2"/>
    <dgm:cxn modelId="{D2FC3349-A4BF-4B1A-909A-C252950A4715}" srcId="{32468BEB-DF62-42ED-A8A9-01CADD1C5E39}" destId="{A918EC56-B3F2-4280-B448-350577850A41}" srcOrd="2" destOrd="0" parTransId="{BE00F168-375E-4700-83C2-6B4EDBD8DFE5}" sibTransId="{2BB96669-BA0A-4823-B5EF-CB02F715A6E3}"/>
    <dgm:cxn modelId="{20862168-36F6-4B0E-9D3B-904C46DE7450}" type="presOf" srcId="{4132899C-A9DD-4BC3-99F5-C834B8B88A7E}" destId="{56C6334F-486A-420E-A942-85FC24EA2FAC}" srcOrd="0" destOrd="0" presId="urn:microsoft.com/office/officeart/2005/8/layout/cycle2"/>
    <dgm:cxn modelId="{04C49010-08CC-416F-81D2-8E8CB6F224BE}" type="presOf" srcId="{E6F92E44-87AD-4EF7-9831-6A5E0C4A7658}" destId="{BAE7EDC9-D24E-45A7-B0AF-4DCD2F0501E6}" srcOrd="1" destOrd="0" presId="urn:microsoft.com/office/officeart/2005/8/layout/cycle2"/>
    <dgm:cxn modelId="{8A5CBEB9-C71D-4E7D-B57E-3E3760F850F6}" type="presOf" srcId="{36104EB0-F9A3-413F-91AA-12F05508B012}" destId="{A378A389-45B2-466E-8EF4-E4596B176B08}" srcOrd="0" destOrd="0" presId="urn:microsoft.com/office/officeart/2005/8/layout/cycle2"/>
    <dgm:cxn modelId="{550D17A0-44B7-421E-A065-C68AA28234A7}" type="presOf" srcId="{9A6EAC7A-1DD3-4798-B12C-B5057FF8031A}" destId="{ADC04645-791F-40D4-8229-9325A47DE837}" srcOrd="0" destOrd="0" presId="urn:microsoft.com/office/officeart/2005/8/layout/cycle2"/>
    <dgm:cxn modelId="{1EEE49DE-D589-49CA-BCEE-70CA8BB3ADD7}" type="presOf" srcId="{54C85EC0-ED2A-4B00-9E37-512F227B18D9}" destId="{F1546B1D-6277-454F-A500-1F19FBEE4889}" srcOrd="0" destOrd="0" presId="urn:microsoft.com/office/officeart/2005/8/layout/cycle2"/>
    <dgm:cxn modelId="{B3957B37-4C23-4DE9-AF04-AF706CD4F28C}" type="presOf" srcId="{183FF8C1-D03C-4676-85DA-2D7BA2359AE2}" destId="{C309145B-2AC1-4E98-B5E3-50E88F24A402}" srcOrd="0" destOrd="0" presId="urn:microsoft.com/office/officeart/2005/8/layout/cycle2"/>
    <dgm:cxn modelId="{045B6809-50EE-4193-9B62-7863C2BE98F7}" type="presOf" srcId="{AC31430A-4813-468D-89FB-27DE10BD4F85}" destId="{CBF2FA48-0363-4C2B-B52D-B3D9A9E108BA}" srcOrd="1" destOrd="0" presId="urn:microsoft.com/office/officeart/2005/8/layout/cycle2"/>
    <dgm:cxn modelId="{3BC53C98-E2B0-4E37-A27D-0A646A9824FE}" type="presOf" srcId="{2114E7FC-062B-4891-A648-CFDF47311382}" destId="{57E57183-E71C-4DDE-B9AE-9652E115B238}" srcOrd="0" destOrd="0" presId="urn:microsoft.com/office/officeart/2005/8/layout/cycle2"/>
    <dgm:cxn modelId="{52C1A270-A547-441B-9115-63A5398E2ED7}" type="presOf" srcId="{2B44F8BE-077B-43D7-B6F6-11ACA6315A3D}" destId="{3B9E1DEF-C6DC-4BC0-96FC-2FF26F97AD45}" srcOrd="0" destOrd="0" presId="urn:microsoft.com/office/officeart/2005/8/layout/cycle2"/>
    <dgm:cxn modelId="{A5C9DCA8-2DB4-49EB-9011-91F8D73B50A0}" type="presOf" srcId="{EACD341B-D304-4C6D-B670-BFC68828A4FA}" destId="{D071EE12-5F85-45FB-952C-D498D8F37ADA}" srcOrd="0" destOrd="0" presId="urn:microsoft.com/office/officeart/2005/8/layout/cycle2"/>
    <dgm:cxn modelId="{D9DC96A5-E02D-448F-9789-B32C392060BD}" srcId="{32468BEB-DF62-42ED-A8A9-01CADD1C5E39}" destId="{0B7A0135-19D6-41AF-89BE-7C802CB84884}" srcOrd="5" destOrd="0" parTransId="{F95586EE-B2E1-43A6-9E3B-567C280CBDA1}" sibTransId="{9701E79C-ABF8-43B3-B775-A0EBC639747C}"/>
    <dgm:cxn modelId="{59724879-9322-46FA-8FEB-951E22A23CF0}" srcId="{32468BEB-DF62-42ED-A8A9-01CADD1C5E39}" destId="{2335C4E7-0E3D-4CE5-93A9-F4870E0EB689}" srcOrd="11" destOrd="0" parTransId="{11842A04-C641-4990-BC78-8A4ED03429EE}" sibTransId="{E26DCEB4-EE08-4779-8B77-56C8346B561A}"/>
    <dgm:cxn modelId="{5D6003F1-E7FF-4209-B50E-339E6609294C}" srcId="{32468BEB-DF62-42ED-A8A9-01CADD1C5E39}" destId="{6DC2C914-2E5F-47C1-A5EB-C0EC6158DB7C}" srcOrd="29" destOrd="0" parTransId="{0986A3FC-A0A6-429F-9051-D4BB8FF34946}" sibTransId="{AD53F832-0975-44B6-A8F9-2207BACD6698}"/>
    <dgm:cxn modelId="{83DA159A-70B0-48DD-800C-8F96AE2ED954}" type="presOf" srcId="{DB1A8942-D521-414B-A2CD-B182F669C560}" destId="{BFFDADFB-9A3A-4C7F-ABDF-AFAFB417515F}" srcOrd="0" destOrd="0" presId="urn:microsoft.com/office/officeart/2005/8/layout/cycle2"/>
    <dgm:cxn modelId="{C01AA1F9-3D91-4F9F-87AE-6CEBFA3DEF21}" type="presOf" srcId="{E6F92E44-87AD-4EF7-9831-6A5E0C4A7658}" destId="{B7CA1B74-45DE-4D81-AC17-6FEED6359589}" srcOrd="0" destOrd="0" presId="urn:microsoft.com/office/officeart/2005/8/layout/cycle2"/>
    <dgm:cxn modelId="{04076560-8AE0-4B8C-BF6B-1A5E571C57F2}" type="presOf" srcId="{8F896E0D-81E4-465D-BEC7-A77785DD5EDC}" destId="{C5788615-9B74-4AEF-985C-6715609DB7BF}" srcOrd="0" destOrd="0" presId="urn:microsoft.com/office/officeart/2005/8/layout/cycle2"/>
    <dgm:cxn modelId="{EBA1CD36-CFCA-40E2-BBED-4A3A9E2BF285}" type="presOf" srcId="{2BB96669-BA0A-4823-B5EF-CB02F715A6E3}" destId="{8B656209-BC1E-47B0-BB5E-0EA36F924475}" srcOrd="1" destOrd="0" presId="urn:microsoft.com/office/officeart/2005/8/layout/cycle2"/>
    <dgm:cxn modelId="{2E439D00-EB17-4904-8374-75B015A14718}" type="presOf" srcId="{6DC2C914-2E5F-47C1-A5EB-C0EC6158DB7C}" destId="{ACAA2350-E019-4883-9DCC-6CDC9B54D87B}" srcOrd="0" destOrd="0" presId="urn:microsoft.com/office/officeart/2005/8/layout/cycle2"/>
    <dgm:cxn modelId="{03B7CD7D-D933-43E2-895F-FC3FA64B1577}" srcId="{32468BEB-DF62-42ED-A8A9-01CADD1C5E39}" destId="{2114E7FC-062B-4891-A648-CFDF47311382}" srcOrd="16" destOrd="0" parTransId="{B6B432D4-81F1-42DA-BEE3-0B5238D07B76}" sibTransId="{8DD91036-1A86-4133-A702-0756C43F491D}"/>
    <dgm:cxn modelId="{BA48336B-AB75-4277-9863-D63E1089158B}" type="presOf" srcId="{DA7D9DF5-3328-4E4A-B439-11D138D81E96}" destId="{3016FAE0-43D3-4C08-A7AB-6E166DFF7BD0}" srcOrd="1" destOrd="0" presId="urn:microsoft.com/office/officeart/2005/8/layout/cycle2"/>
    <dgm:cxn modelId="{178AFC4D-5961-466E-96B1-4E731400E458}" srcId="{32468BEB-DF62-42ED-A8A9-01CADD1C5E39}" destId="{183FF8C1-D03C-4676-85DA-2D7BA2359AE2}" srcOrd="15" destOrd="0" parTransId="{BC9A4548-60AB-4C26-9486-00D9EEE3D790}" sibTransId="{7CAC8CD0-EA8D-4160-B8F5-4FED1B0C6271}"/>
    <dgm:cxn modelId="{83A2D288-2510-4632-A624-9FD877A1476E}" type="presOf" srcId="{777AD5E2-41F4-4F3E-B7A8-8D48893DC25C}" destId="{DD045528-E70A-41AA-9F22-C928B39B80B4}" srcOrd="0" destOrd="0" presId="urn:microsoft.com/office/officeart/2005/8/layout/cycle2"/>
    <dgm:cxn modelId="{29D03978-8069-4828-A06F-369E0C6B09B7}" type="presOf" srcId="{6B2EA449-DCC7-452F-A200-75585E6DF182}" destId="{B28DAD73-2715-4BDF-A6F8-A97E215B7674}" srcOrd="0" destOrd="0" presId="urn:microsoft.com/office/officeart/2005/8/layout/cycle2"/>
    <dgm:cxn modelId="{53299B4C-7A02-4380-ACDE-2812034CD101}" type="presOf" srcId="{70AF6B7E-E938-44D7-A41A-D098DF310D4C}" destId="{969C42F9-4593-4DEC-9A1E-AF652FC365FC}" srcOrd="1" destOrd="0" presId="urn:microsoft.com/office/officeart/2005/8/layout/cycle2"/>
    <dgm:cxn modelId="{A020D4E5-C2BD-43D1-B75A-DA4CEF85537C}" type="presOf" srcId="{8BF4C738-E90D-41FE-B342-C2D491F87A29}" destId="{CC6CDB20-3160-44CA-BE0E-1A8D3E31D6A9}" srcOrd="1" destOrd="0" presId="urn:microsoft.com/office/officeart/2005/8/layout/cycle2"/>
    <dgm:cxn modelId="{212E9333-22FA-4414-BFC5-A1A50527AB89}" type="presOf" srcId="{F179051E-6167-4118-B5E8-110DF94B1726}" destId="{CF3CFBF8-7D2A-4C91-BB66-EB86E7C3AE46}" srcOrd="0" destOrd="0" presId="urn:microsoft.com/office/officeart/2005/8/layout/cycle2"/>
    <dgm:cxn modelId="{23A0027F-BB91-485C-B759-DE9762B74345}" type="presOf" srcId="{A36CE2A2-DB8E-49F2-9408-8843F91A2450}" destId="{CCFB3A00-CD0F-4BEF-8B16-FE5C74607D79}" srcOrd="0" destOrd="0" presId="urn:microsoft.com/office/officeart/2005/8/layout/cycle2"/>
    <dgm:cxn modelId="{92A755CB-8D62-4949-AFA3-809166CF3FB9}" type="presOf" srcId="{A918EC56-B3F2-4280-B448-350577850A41}" destId="{F4ACA928-532F-4D1F-8505-4CE8275144DA}" srcOrd="0" destOrd="0" presId="urn:microsoft.com/office/officeart/2005/8/layout/cycle2"/>
    <dgm:cxn modelId="{D62F4833-A18A-4AD3-81FE-119253F35BD5}" type="presOf" srcId="{9DA3D54A-BD2C-4E71-AA08-4BE25A215F5E}" destId="{89AD1AB1-AAC8-42C2-A368-0455C6D575BB}" srcOrd="0" destOrd="0" presId="urn:microsoft.com/office/officeart/2005/8/layout/cycle2"/>
    <dgm:cxn modelId="{A6133FD0-6D01-4F26-84FB-5B20C1B7D588}" type="presOf" srcId="{DC9C69F0-7B84-4E83-BAC9-BC31F8F5662C}" destId="{B55B1F82-D712-46A7-91AF-EFBABF57168A}" srcOrd="0" destOrd="0" presId="urn:microsoft.com/office/officeart/2005/8/layout/cycle2"/>
    <dgm:cxn modelId="{2E93DE1C-2589-43DE-AA37-BA0828CA9710}" type="presOf" srcId="{4EED6C88-4454-4521-9EB5-CC5A5E4DF0D1}" destId="{C7CC35B3-E3D0-46EC-A3A0-5DEDC0EECF08}" srcOrd="0" destOrd="0" presId="urn:microsoft.com/office/officeart/2005/8/layout/cycle2"/>
    <dgm:cxn modelId="{DB24A2ED-0FFB-4E04-9EDE-3DA0775A0916}" type="presOf" srcId="{4EDA56D3-CA75-4546-BE3B-9263CB8EB322}" destId="{02316A78-5B37-4C69-B0A1-29CC4E97B0F3}" srcOrd="0" destOrd="0" presId="urn:microsoft.com/office/officeart/2005/8/layout/cycle2"/>
    <dgm:cxn modelId="{901D67D5-D809-49ED-A405-FD95DF1E43F2}" type="presOf" srcId="{A36CE2A2-DB8E-49F2-9408-8843F91A2450}" destId="{ED8C0683-F104-484F-9121-B96532A3B40A}" srcOrd="1" destOrd="0" presId="urn:microsoft.com/office/officeart/2005/8/layout/cycle2"/>
    <dgm:cxn modelId="{1D2AB57D-0158-41E9-A8E0-3A606ABBF9ED}" type="presOf" srcId="{AA72685C-453D-4EE3-8BBE-F382B7EF92A3}" destId="{6FF6565A-2001-4714-953C-730F3A8463D0}" srcOrd="0" destOrd="0" presId="urn:microsoft.com/office/officeart/2005/8/layout/cycle2"/>
    <dgm:cxn modelId="{79335690-AA17-4A42-8B1A-8DD6346DC04C}" type="presOf" srcId="{AA93C670-5C51-4B0E-B03C-570903A6BF24}" destId="{BAEDE189-20E9-4643-BA5A-F0BF0005C3DF}" srcOrd="0" destOrd="0" presId="urn:microsoft.com/office/officeart/2005/8/layout/cycle2"/>
    <dgm:cxn modelId="{60EA5D01-E360-4A7C-837E-81466C5AB055}" srcId="{32468BEB-DF62-42ED-A8A9-01CADD1C5E39}" destId="{56CC91D3-05C6-44D5-B276-E3C8666D485A}" srcOrd="26" destOrd="0" parTransId="{0678C5D1-021F-4ECF-B06D-C4782563D630}" sibTransId="{F0ED9693-DA29-4850-9C60-32B9CBB12D24}"/>
    <dgm:cxn modelId="{0E76554D-825F-4D8B-BDFF-EAA1ACE13F13}" type="presOf" srcId="{4EDA56D3-CA75-4546-BE3B-9263CB8EB322}" destId="{5BDEBF68-3448-4767-BB97-FB790381D597}" srcOrd="1" destOrd="0" presId="urn:microsoft.com/office/officeart/2005/8/layout/cycle2"/>
    <dgm:cxn modelId="{7181E96B-4FD9-498E-8C06-977740853F21}" type="presOf" srcId="{9701E79C-ABF8-43B3-B775-A0EBC639747C}" destId="{4B1545DA-79DC-407A-A73A-2703149E1CFF}" srcOrd="1" destOrd="0" presId="urn:microsoft.com/office/officeart/2005/8/layout/cycle2"/>
    <dgm:cxn modelId="{524285EC-ED0A-4C31-A449-1E1D616538B9}" type="presOf" srcId="{9701E79C-ABF8-43B3-B775-A0EBC639747C}" destId="{9072C014-496B-478D-A5A9-FDF66901BD0C}" srcOrd="0" destOrd="0" presId="urn:microsoft.com/office/officeart/2005/8/layout/cycle2"/>
    <dgm:cxn modelId="{F30FE628-6619-4697-A3E9-FE0312482973}" type="presOf" srcId="{8F896E0D-81E4-465D-BEC7-A77785DD5EDC}" destId="{B9A9208A-482E-41A3-853F-E915A59C10C0}" srcOrd="1" destOrd="0" presId="urn:microsoft.com/office/officeart/2005/8/layout/cycle2"/>
    <dgm:cxn modelId="{27A46B76-68BA-49E4-B69F-D25FDB689319}" type="presOf" srcId="{45A2715F-1DD4-4630-9CF2-F0B9801DA2AA}" destId="{77A11853-5457-4F61-92E8-20A84D652ACB}" srcOrd="0" destOrd="0" presId="urn:microsoft.com/office/officeart/2005/8/layout/cycle2"/>
    <dgm:cxn modelId="{8C94E2B6-69E5-49FE-91D7-3CDD8C029B1E}" type="presOf" srcId="{AA93C670-5C51-4B0E-B03C-570903A6BF24}" destId="{C4A7232C-BDCF-44FA-9CFB-250847558441}" srcOrd="1" destOrd="0" presId="urn:microsoft.com/office/officeart/2005/8/layout/cycle2"/>
    <dgm:cxn modelId="{DC332176-7E29-4E40-8D7C-FF1B9D666E13}" srcId="{32468BEB-DF62-42ED-A8A9-01CADD1C5E39}" destId="{1D4BFECF-E31A-4105-9A25-A0AB2744246B}" srcOrd="25" destOrd="0" parTransId="{662DBE6B-B243-47B5-844F-E0B9C9B659DB}" sibTransId="{DF067CEF-5B4A-4505-B67C-49577779C903}"/>
    <dgm:cxn modelId="{561B8CDB-3406-4B67-B1CD-5F25614DF505}" type="presOf" srcId="{56CC91D3-05C6-44D5-B276-E3C8666D485A}" destId="{71E04F22-26B1-4D3F-BAA9-D7AE3ADDB3BE}" srcOrd="0" destOrd="0" presId="urn:microsoft.com/office/officeart/2005/8/layout/cycle2"/>
    <dgm:cxn modelId="{98DFC581-B95C-4C3F-97A4-6A7FBCC54713}" type="presOf" srcId="{2BB96669-BA0A-4823-B5EF-CB02F715A6E3}" destId="{AE7F9C56-3E86-437F-BECD-3461C5AE42F7}" srcOrd="0" destOrd="0" presId="urn:microsoft.com/office/officeart/2005/8/layout/cycle2"/>
    <dgm:cxn modelId="{3BA6534C-325B-463B-809F-A3ABC9F23F7F}" type="presOf" srcId="{4A7E6222-908E-43F9-971D-F588A368143F}" destId="{9C8760E5-8290-4E1F-8354-8362AECB52FE}" srcOrd="1" destOrd="0" presId="urn:microsoft.com/office/officeart/2005/8/layout/cycle2"/>
    <dgm:cxn modelId="{AF404092-CF1D-44E2-9F85-C637B36D405C}" srcId="{32468BEB-DF62-42ED-A8A9-01CADD1C5E39}" destId="{1C028D70-7424-4433-9075-CADAF5C2B6CF}" srcOrd="22" destOrd="0" parTransId="{A81401E0-218C-4AD6-A497-FC61BF57BBC9}" sibTransId="{180B4C98-99E4-48CB-A150-F13548534E4A}"/>
    <dgm:cxn modelId="{2A874B17-EBC2-4A1D-A838-D34CFE67C8FF}" srcId="{32468BEB-DF62-42ED-A8A9-01CADD1C5E39}" destId="{F179051E-6167-4118-B5E8-110DF94B1726}" srcOrd="6" destOrd="0" parTransId="{FED4D699-A6BD-4A47-A243-06B8A10636E8}" sibTransId="{AC31430A-4813-468D-89FB-27DE10BD4F85}"/>
    <dgm:cxn modelId="{AD0FD53E-19EF-4F7D-8E11-FA5B7C68EDE4}" srcId="{32468BEB-DF62-42ED-A8A9-01CADD1C5E39}" destId="{54429D3C-74E8-412A-9448-A5898EF91F9E}" srcOrd="20" destOrd="0" parTransId="{E5D6CC0D-8270-4987-B7FE-5AA52A23EDBC}" sibTransId="{8F896E0D-81E4-465D-BEC7-A77785DD5EDC}"/>
    <dgm:cxn modelId="{14E3C759-C859-400D-AEA6-EF423A239B83}" srcId="{32468BEB-DF62-42ED-A8A9-01CADD1C5E39}" destId="{4EED6C88-4454-4521-9EB5-CC5A5E4DF0D1}" srcOrd="8" destOrd="0" parTransId="{148EF533-A841-419A-A087-BFA3CB51BF36}" sibTransId="{E6F92E44-87AD-4EF7-9831-6A5E0C4A7658}"/>
    <dgm:cxn modelId="{339765C6-91DA-49DB-A2F4-8B313D50A2B7}" srcId="{32468BEB-DF62-42ED-A8A9-01CADD1C5E39}" destId="{F4E967A8-FF28-4D8E-944C-D4D7BEA98A28}" srcOrd="10" destOrd="0" parTransId="{16F56E3B-9DFC-418A-8F22-26D70DEDE9A5}" sibTransId="{ED45C9CB-FE00-4FEE-9381-FF02E9DEED95}"/>
    <dgm:cxn modelId="{1F357C04-CED9-4303-BF68-1AEC080899E1}" type="presOf" srcId="{54429D3C-74E8-412A-9448-A5898EF91F9E}" destId="{09BB184E-6490-452B-BFDB-A8AC8481E875}" srcOrd="0" destOrd="0" presId="urn:microsoft.com/office/officeart/2005/8/layout/cycle2"/>
    <dgm:cxn modelId="{7F519DDD-7681-4FCB-B74E-347722B1B4CF}" type="presOf" srcId="{32468BEB-DF62-42ED-A8A9-01CADD1C5E39}" destId="{5C8AAF3A-ED73-44BC-98B9-892C46A744A7}" srcOrd="0" destOrd="0" presId="urn:microsoft.com/office/officeart/2005/8/layout/cycle2"/>
    <dgm:cxn modelId="{BB07622E-C559-4C70-9E18-A8DF82DACF22}" srcId="{32468BEB-DF62-42ED-A8A9-01CADD1C5E39}" destId="{9FA6ADE2-C3B4-45B0-B995-EBEF62E1E94C}" srcOrd="12" destOrd="0" parTransId="{D33E99C5-29A6-4083-A30A-5D2B2485C0A2}" sibTransId="{BCF619DD-F236-48E3-9C9C-DF2F45B8BF45}"/>
    <dgm:cxn modelId="{D3271916-833F-4A1A-9628-BB7BFF6DD16F}" type="presOf" srcId="{AD53F832-0975-44B6-A8F9-2207BACD6698}" destId="{9EC8D500-1E2E-4AC4-9372-613ABA2322F7}" srcOrd="1" destOrd="0" presId="urn:microsoft.com/office/officeart/2005/8/layout/cycle2"/>
    <dgm:cxn modelId="{1CE00DBC-F6C5-4176-A333-245B681E644F}" type="presOf" srcId="{180B4C98-99E4-48CB-A150-F13548534E4A}" destId="{004B69B0-9FC9-4C3D-A294-6A40EA5546E0}" srcOrd="0" destOrd="0" presId="urn:microsoft.com/office/officeart/2005/8/layout/cycle2"/>
    <dgm:cxn modelId="{38D35ED0-69BF-4E6D-B044-9B6D4D9C6F61}" type="presOf" srcId="{42568628-751B-4F61-8F08-09BA2139D961}" destId="{EBEA3E14-592A-4719-8267-63F741503B5E}" srcOrd="0" destOrd="0" presId="urn:microsoft.com/office/officeart/2005/8/layout/cycle2"/>
    <dgm:cxn modelId="{494A4247-366B-4FED-B8BA-A56E61597619}" type="presOf" srcId="{ED45C9CB-FE00-4FEE-9381-FF02E9DEED95}" destId="{091F6258-B310-46D0-B88B-FF92C8814D0C}" srcOrd="0" destOrd="0" presId="urn:microsoft.com/office/officeart/2005/8/layout/cycle2"/>
    <dgm:cxn modelId="{AF8D01EB-FA2D-4AF8-A696-1B42B227CF0A}" type="presOf" srcId="{962C1076-1BCE-4F26-8D10-43F1D24A4B93}" destId="{65ADA995-8777-4587-9583-A5FC18F8D739}" srcOrd="0" destOrd="0" presId="urn:microsoft.com/office/officeart/2005/8/layout/cycle2"/>
    <dgm:cxn modelId="{99A90C88-784C-4501-8A97-A109FC93C802}" type="presOf" srcId="{36104EB0-F9A3-413F-91AA-12F05508B012}" destId="{FBFA5CA9-ED54-437C-911F-2987C10998DA}" srcOrd="1" destOrd="0" presId="urn:microsoft.com/office/officeart/2005/8/layout/cycle2"/>
    <dgm:cxn modelId="{9B2E4A05-6CA3-4278-9663-C696A5DF1825}" type="presOf" srcId="{1C028D70-7424-4433-9075-CADAF5C2B6CF}" destId="{0BDED003-C2DD-4BD5-AEE2-FEFD7C258A44}" srcOrd="0" destOrd="0" presId="urn:microsoft.com/office/officeart/2005/8/layout/cycle2"/>
    <dgm:cxn modelId="{6231D23D-1DEC-4BD3-85C9-8BE2767E76CA}" type="presOf" srcId="{8D9F35C4-8DFA-4AD0-889D-BB7093F5EA36}" destId="{7391CAB7-5D4C-42B9-A46B-90521A54FF2B}" srcOrd="1" destOrd="0" presId="urn:microsoft.com/office/officeart/2005/8/layout/cycle2"/>
    <dgm:cxn modelId="{4B1C26A5-4750-4E15-BBA7-B3C7D588F461}" type="presOf" srcId="{E26DCEB4-EE08-4779-8B77-56C8346B561A}" destId="{1F9AC183-92A3-425A-BF86-ED97180F5848}" srcOrd="1" destOrd="0" presId="urn:microsoft.com/office/officeart/2005/8/layout/cycle2"/>
    <dgm:cxn modelId="{74AA274A-BAF5-425A-8BF4-B29188064D23}" type="presOf" srcId="{962C1076-1BCE-4F26-8D10-43F1D24A4B93}" destId="{720E9CAA-E9D6-4B78-B379-BBF61E5E7581}" srcOrd="1" destOrd="0" presId="urn:microsoft.com/office/officeart/2005/8/layout/cycle2"/>
    <dgm:cxn modelId="{4AD2A952-8869-4A86-B96D-EE4699E65713}" type="presOf" srcId="{8DD91036-1A86-4133-A702-0756C43F491D}" destId="{6A55BFAE-8045-434E-9D31-32029EB1F133}" srcOrd="0" destOrd="0" presId="urn:microsoft.com/office/officeart/2005/8/layout/cycle2"/>
    <dgm:cxn modelId="{4795A795-2179-432A-802F-82CA89806E08}" type="presOf" srcId="{4132899C-A9DD-4BC3-99F5-C834B8B88A7E}" destId="{F43BCB8A-E8B1-43FA-8248-AC65144020AF}" srcOrd="1" destOrd="0" presId="urn:microsoft.com/office/officeart/2005/8/layout/cycle2"/>
    <dgm:cxn modelId="{E5A0FECA-F280-4561-999D-287736FB24F2}" type="presOf" srcId="{F0ED9693-DA29-4850-9C60-32B9CBB12D24}" destId="{CD47AC42-686B-4333-BDF0-AB98B3496052}" srcOrd="0" destOrd="0" presId="urn:microsoft.com/office/officeart/2005/8/layout/cycle2"/>
    <dgm:cxn modelId="{572140B7-F54A-4892-A82A-003CFB80790F}" srcId="{32468BEB-DF62-42ED-A8A9-01CADD1C5E39}" destId="{68E22A80-4075-47D0-A00B-68D8DF4BE172}" srcOrd="27" destOrd="0" parTransId="{2F130239-AE23-4101-99B6-588AC73E21A4}" sibTransId="{36104EB0-F9A3-413F-91AA-12F05508B012}"/>
    <dgm:cxn modelId="{57DABE2F-6F33-48EB-BD92-171318AA1A90}" type="presOf" srcId="{68E22A80-4075-47D0-A00B-68D8DF4BE172}" destId="{5F63C006-1451-4A49-A1B7-B0CC62330AF3}" srcOrd="0" destOrd="0" presId="urn:microsoft.com/office/officeart/2005/8/layout/cycle2"/>
    <dgm:cxn modelId="{466B3901-E6A7-47A8-8412-8E6AD043947C}" type="presOf" srcId="{BCF619DD-F236-48E3-9C9C-DF2F45B8BF45}" destId="{083026B3-E09B-42A4-B3B0-E026C28679FE}" srcOrd="0" destOrd="0" presId="urn:microsoft.com/office/officeart/2005/8/layout/cycle2"/>
    <dgm:cxn modelId="{7D7DCCE9-6F35-46F9-86F5-5F62CE012986}" type="presOf" srcId="{AD53F832-0975-44B6-A8F9-2207BACD6698}" destId="{D0CCCA89-7392-46F2-B86E-8E7556C1436C}" srcOrd="0" destOrd="0" presId="urn:microsoft.com/office/officeart/2005/8/layout/cycle2"/>
    <dgm:cxn modelId="{8DD9528D-E253-4301-8AEB-16E449CDEF0D}" type="presOf" srcId="{11A47A3A-F1D4-4CD4-B451-A456743F87BE}" destId="{94932095-5251-44BD-A08F-0A74BBFC1A02}" srcOrd="0" destOrd="0" presId="urn:microsoft.com/office/officeart/2005/8/layout/cycle2"/>
    <dgm:cxn modelId="{1639637B-7A88-47F0-BC3E-869F3199B89C}" type="presOf" srcId="{70AF6B7E-E938-44D7-A41A-D098DF310D4C}" destId="{0BE38874-0285-4D62-A6A1-AD77550DF87D}" srcOrd="0" destOrd="0" presId="urn:microsoft.com/office/officeart/2005/8/layout/cycle2"/>
    <dgm:cxn modelId="{E0FC01F2-3E64-4167-B1CF-2AF393222E29}" type="presOf" srcId="{DF067CEF-5B4A-4505-B67C-49577779C903}" destId="{70D4B685-E77A-4FE5-87CB-EFB387A514A3}" srcOrd="0" destOrd="0" presId="urn:microsoft.com/office/officeart/2005/8/layout/cycle2"/>
    <dgm:cxn modelId="{2F3522D9-C12E-4F03-95EC-57E60EDC5081}" type="presOf" srcId="{FFF85711-6FB4-451F-946F-23BDD961AC2F}" destId="{97368DFD-3B23-43A3-B2C3-99E1A469D277}" srcOrd="0" destOrd="0" presId="urn:microsoft.com/office/officeart/2005/8/layout/cycle2"/>
    <dgm:cxn modelId="{A251FBC7-E09E-4708-AA10-28157BC7412B}" srcId="{32468BEB-DF62-42ED-A8A9-01CADD1C5E39}" destId="{EACD341B-D304-4C6D-B670-BFC68828A4FA}" srcOrd="1" destOrd="0" parTransId="{61A03FA9-43F9-4C23-BD37-0BECCC30EAD3}" sibTransId="{4EDA56D3-CA75-4546-BE3B-9263CB8EB322}"/>
    <dgm:cxn modelId="{0749E192-22C7-49E9-BC26-DE7C362C4950}" type="presOf" srcId="{372980B0-80D1-42F7-9F33-776ECA2111B9}" destId="{B7494230-3AAC-447D-A93E-B36583FFA3A4}" srcOrd="0" destOrd="0" presId="urn:microsoft.com/office/officeart/2005/8/layout/cycle2"/>
    <dgm:cxn modelId="{4C2339B7-5E4A-4CEC-A7E9-A5761688DE83}" type="presOf" srcId="{9A56514C-A6B3-4A07-B6FC-610708ED6A2C}" destId="{426C460F-A213-43E7-B0B8-C5E0BB7A1889}" srcOrd="1" destOrd="0" presId="urn:microsoft.com/office/officeart/2005/8/layout/cycle2"/>
    <dgm:cxn modelId="{73260C30-4697-434E-9F1E-FCC1BF84CAEF}" type="presOf" srcId="{DA7D9DF5-3328-4E4A-B439-11D138D81E96}" destId="{17158970-EBA3-45A9-A472-EA1246FCBF46}" srcOrd="0" destOrd="0" presId="urn:microsoft.com/office/officeart/2005/8/layout/cycle2"/>
    <dgm:cxn modelId="{BF4FD244-7D2E-4CDD-B643-0971B8051D39}" type="presParOf" srcId="{5C8AAF3A-ED73-44BC-98B9-892C46A744A7}" destId="{EBEA3E14-592A-4719-8267-63F741503B5E}" srcOrd="0" destOrd="0" presId="urn:microsoft.com/office/officeart/2005/8/layout/cycle2"/>
    <dgm:cxn modelId="{4E05A50D-F6C6-4958-9D40-60653F7C482E}" type="presParOf" srcId="{5C8AAF3A-ED73-44BC-98B9-892C46A744A7}" destId="{65ADA995-8777-4587-9583-A5FC18F8D739}" srcOrd="1" destOrd="0" presId="urn:microsoft.com/office/officeart/2005/8/layout/cycle2"/>
    <dgm:cxn modelId="{1A88C544-DBFD-46D6-AAC5-598FC49F42F2}" type="presParOf" srcId="{65ADA995-8777-4587-9583-A5FC18F8D739}" destId="{720E9CAA-E9D6-4B78-B379-BBF61E5E7581}" srcOrd="0" destOrd="0" presId="urn:microsoft.com/office/officeart/2005/8/layout/cycle2"/>
    <dgm:cxn modelId="{7571506B-E65A-4B83-B5FE-C9914F410D79}" type="presParOf" srcId="{5C8AAF3A-ED73-44BC-98B9-892C46A744A7}" destId="{D071EE12-5F85-45FB-952C-D498D8F37ADA}" srcOrd="2" destOrd="0" presId="urn:microsoft.com/office/officeart/2005/8/layout/cycle2"/>
    <dgm:cxn modelId="{96934F6B-12AA-4DA4-A780-65964F212862}" type="presParOf" srcId="{5C8AAF3A-ED73-44BC-98B9-892C46A744A7}" destId="{02316A78-5B37-4C69-B0A1-29CC4E97B0F3}" srcOrd="3" destOrd="0" presId="urn:microsoft.com/office/officeart/2005/8/layout/cycle2"/>
    <dgm:cxn modelId="{D86893EF-6297-444F-8B3B-2C1E93C85829}" type="presParOf" srcId="{02316A78-5B37-4C69-B0A1-29CC4E97B0F3}" destId="{5BDEBF68-3448-4767-BB97-FB790381D597}" srcOrd="0" destOrd="0" presId="urn:microsoft.com/office/officeart/2005/8/layout/cycle2"/>
    <dgm:cxn modelId="{E8C7EC40-0364-4E4B-A0DD-52DDBEFE6A39}" type="presParOf" srcId="{5C8AAF3A-ED73-44BC-98B9-892C46A744A7}" destId="{F4ACA928-532F-4D1F-8505-4CE8275144DA}" srcOrd="4" destOrd="0" presId="urn:microsoft.com/office/officeart/2005/8/layout/cycle2"/>
    <dgm:cxn modelId="{4E4ECA7A-3396-491D-A7F4-E704F14E13F7}" type="presParOf" srcId="{5C8AAF3A-ED73-44BC-98B9-892C46A744A7}" destId="{AE7F9C56-3E86-437F-BECD-3461C5AE42F7}" srcOrd="5" destOrd="0" presId="urn:microsoft.com/office/officeart/2005/8/layout/cycle2"/>
    <dgm:cxn modelId="{5ABF335F-CE82-4127-92D4-72D5785C5B44}" type="presParOf" srcId="{AE7F9C56-3E86-437F-BECD-3461C5AE42F7}" destId="{8B656209-BC1E-47B0-BB5E-0EA36F924475}" srcOrd="0" destOrd="0" presId="urn:microsoft.com/office/officeart/2005/8/layout/cycle2"/>
    <dgm:cxn modelId="{87ABCB3A-902C-4E2F-BAB6-4EC6267384A5}" type="presParOf" srcId="{5C8AAF3A-ED73-44BC-98B9-892C46A744A7}" destId="{ADC04645-791F-40D4-8229-9325A47DE837}" srcOrd="6" destOrd="0" presId="urn:microsoft.com/office/officeart/2005/8/layout/cycle2"/>
    <dgm:cxn modelId="{7A6B72DF-6D62-48BD-B03F-9691DD9D0A67}" type="presParOf" srcId="{5C8AAF3A-ED73-44BC-98B9-892C46A744A7}" destId="{F1546B1D-6277-454F-A500-1F19FBEE4889}" srcOrd="7" destOrd="0" presId="urn:microsoft.com/office/officeart/2005/8/layout/cycle2"/>
    <dgm:cxn modelId="{EB064BAE-2189-4275-956F-9BBF2A5EDEF8}" type="presParOf" srcId="{F1546B1D-6277-454F-A500-1F19FBEE4889}" destId="{347101CE-CE04-44AD-854F-6F8CA7C3DFCC}" srcOrd="0" destOrd="0" presId="urn:microsoft.com/office/officeart/2005/8/layout/cycle2"/>
    <dgm:cxn modelId="{A289187A-5CFC-49FD-A20A-8347AE8B9DDA}" type="presParOf" srcId="{5C8AAF3A-ED73-44BC-98B9-892C46A744A7}" destId="{49AC0DA6-C252-4487-9E8B-72965C432469}" srcOrd="8" destOrd="0" presId="urn:microsoft.com/office/officeart/2005/8/layout/cycle2"/>
    <dgm:cxn modelId="{1E7A889A-4295-49CB-A3FB-6F4C16CC224A}" type="presParOf" srcId="{5C8AAF3A-ED73-44BC-98B9-892C46A744A7}" destId="{0BE38874-0285-4D62-A6A1-AD77550DF87D}" srcOrd="9" destOrd="0" presId="urn:microsoft.com/office/officeart/2005/8/layout/cycle2"/>
    <dgm:cxn modelId="{7FC29057-EFC8-46C2-9F9B-D5F601146AAA}" type="presParOf" srcId="{0BE38874-0285-4D62-A6A1-AD77550DF87D}" destId="{969C42F9-4593-4DEC-9A1E-AF652FC365FC}" srcOrd="0" destOrd="0" presId="urn:microsoft.com/office/officeart/2005/8/layout/cycle2"/>
    <dgm:cxn modelId="{41ECCA10-339F-4612-A88D-DC93E793A4A2}" type="presParOf" srcId="{5C8AAF3A-ED73-44BC-98B9-892C46A744A7}" destId="{688294AC-F323-42A7-9F2E-3D483626401D}" srcOrd="10" destOrd="0" presId="urn:microsoft.com/office/officeart/2005/8/layout/cycle2"/>
    <dgm:cxn modelId="{1FABE8E1-3FFC-4DC7-B42A-DF87BDCD4AFC}" type="presParOf" srcId="{5C8AAF3A-ED73-44BC-98B9-892C46A744A7}" destId="{9072C014-496B-478D-A5A9-FDF66901BD0C}" srcOrd="11" destOrd="0" presId="urn:microsoft.com/office/officeart/2005/8/layout/cycle2"/>
    <dgm:cxn modelId="{2CFD6A10-101A-4739-8DD7-B9968327339A}" type="presParOf" srcId="{9072C014-496B-478D-A5A9-FDF66901BD0C}" destId="{4B1545DA-79DC-407A-A73A-2703149E1CFF}" srcOrd="0" destOrd="0" presId="urn:microsoft.com/office/officeart/2005/8/layout/cycle2"/>
    <dgm:cxn modelId="{5FEBFBD5-1BF9-4BBD-B5C0-0AAC98A394C0}" type="presParOf" srcId="{5C8AAF3A-ED73-44BC-98B9-892C46A744A7}" destId="{CF3CFBF8-7D2A-4C91-BB66-EB86E7C3AE46}" srcOrd="12" destOrd="0" presId="urn:microsoft.com/office/officeart/2005/8/layout/cycle2"/>
    <dgm:cxn modelId="{23A0FD9D-65F8-4F06-9F65-451AA7D925CC}" type="presParOf" srcId="{5C8AAF3A-ED73-44BC-98B9-892C46A744A7}" destId="{AA35A3BC-812F-41B3-A8D8-5B1ADA57AB0A}" srcOrd="13" destOrd="0" presId="urn:microsoft.com/office/officeart/2005/8/layout/cycle2"/>
    <dgm:cxn modelId="{29B0E1D9-B27F-4B29-85D9-ABC4937D35AB}" type="presParOf" srcId="{AA35A3BC-812F-41B3-A8D8-5B1ADA57AB0A}" destId="{CBF2FA48-0363-4C2B-B52D-B3D9A9E108BA}" srcOrd="0" destOrd="0" presId="urn:microsoft.com/office/officeart/2005/8/layout/cycle2"/>
    <dgm:cxn modelId="{64AC9BB7-4630-4E0E-BEAD-E5CDF2A2D07B}" type="presParOf" srcId="{5C8AAF3A-ED73-44BC-98B9-892C46A744A7}" destId="{97368DFD-3B23-43A3-B2C3-99E1A469D277}" srcOrd="14" destOrd="0" presId="urn:microsoft.com/office/officeart/2005/8/layout/cycle2"/>
    <dgm:cxn modelId="{896CDDDB-C26A-44B3-98CB-D4C22DE5CB2D}" type="presParOf" srcId="{5C8AAF3A-ED73-44BC-98B9-892C46A744A7}" destId="{56C6334F-486A-420E-A942-85FC24EA2FAC}" srcOrd="15" destOrd="0" presId="urn:microsoft.com/office/officeart/2005/8/layout/cycle2"/>
    <dgm:cxn modelId="{C46E6A74-5E3C-4345-B710-C12264BF4E0C}" type="presParOf" srcId="{56C6334F-486A-420E-A942-85FC24EA2FAC}" destId="{F43BCB8A-E8B1-43FA-8248-AC65144020AF}" srcOrd="0" destOrd="0" presId="urn:microsoft.com/office/officeart/2005/8/layout/cycle2"/>
    <dgm:cxn modelId="{5D7C42FF-641C-4F16-A63F-F9326E666CA6}" type="presParOf" srcId="{5C8AAF3A-ED73-44BC-98B9-892C46A744A7}" destId="{C7CC35B3-E3D0-46EC-A3A0-5DEDC0EECF08}" srcOrd="16" destOrd="0" presId="urn:microsoft.com/office/officeart/2005/8/layout/cycle2"/>
    <dgm:cxn modelId="{11364364-B767-405E-A93A-401A563C5B4B}" type="presParOf" srcId="{5C8AAF3A-ED73-44BC-98B9-892C46A744A7}" destId="{B7CA1B74-45DE-4D81-AC17-6FEED6359589}" srcOrd="17" destOrd="0" presId="urn:microsoft.com/office/officeart/2005/8/layout/cycle2"/>
    <dgm:cxn modelId="{1D60BF4C-DB96-4245-B211-180409A82137}" type="presParOf" srcId="{B7CA1B74-45DE-4D81-AC17-6FEED6359589}" destId="{BAE7EDC9-D24E-45A7-B0AF-4DCD2F0501E6}" srcOrd="0" destOrd="0" presId="urn:microsoft.com/office/officeart/2005/8/layout/cycle2"/>
    <dgm:cxn modelId="{C80AA862-6A1C-4484-B437-760BD222524F}" type="presParOf" srcId="{5C8AAF3A-ED73-44BC-98B9-892C46A744A7}" destId="{5F783C66-DD42-47A6-ABF3-C30DB292016C}" srcOrd="18" destOrd="0" presId="urn:microsoft.com/office/officeart/2005/8/layout/cycle2"/>
    <dgm:cxn modelId="{0E9B6734-3310-4E1C-9A6E-74FD160DF3F8}" type="presParOf" srcId="{5C8AAF3A-ED73-44BC-98B9-892C46A744A7}" destId="{EEB15354-2BB4-4BC2-86D4-AAEFA32BEA3F}" srcOrd="19" destOrd="0" presId="urn:microsoft.com/office/officeart/2005/8/layout/cycle2"/>
    <dgm:cxn modelId="{147375D5-D7A2-4AF3-B153-285934003041}" type="presParOf" srcId="{EEB15354-2BB4-4BC2-86D4-AAEFA32BEA3F}" destId="{2D786AEA-2691-4BF3-894F-347984DAEF88}" srcOrd="0" destOrd="0" presId="urn:microsoft.com/office/officeart/2005/8/layout/cycle2"/>
    <dgm:cxn modelId="{0506EE76-BBB9-4651-981B-6B3831365239}" type="presParOf" srcId="{5C8AAF3A-ED73-44BC-98B9-892C46A744A7}" destId="{52EACDCF-BC40-4672-B4BC-AC75391794AB}" srcOrd="20" destOrd="0" presId="urn:microsoft.com/office/officeart/2005/8/layout/cycle2"/>
    <dgm:cxn modelId="{44EC84B0-10FD-4F85-871A-4A3FFE10FB75}" type="presParOf" srcId="{5C8AAF3A-ED73-44BC-98B9-892C46A744A7}" destId="{091F6258-B310-46D0-B88B-FF92C8814D0C}" srcOrd="21" destOrd="0" presId="urn:microsoft.com/office/officeart/2005/8/layout/cycle2"/>
    <dgm:cxn modelId="{26A627EB-11B4-4DAB-91B2-4CC6E7D3BC02}" type="presParOf" srcId="{091F6258-B310-46D0-B88B-FF92C8814D0C}" destId="{94F75972-B681-426F-9F2A-5DCF60971157}" srcOrd="0" destOrd="0" presId="urn:microsoft.com/office/officeart/2005/8/layout/cycle2"/>
    <dgm:cxn modelId="{79BFA27E-5BF5-4027-A5C9-A16F8BF3C653}" type="presParOf" srcId="{5C8AAF3A-ED73-44BC-98B9-892C46A744A7}" destId="{C9ED7079-5F36-4975-B497-677DFDE7BB9E}" srcOrd="22" destOrd="0" presId="urn:microsoft.com/office/officeart/2005/8/layout/cycle2"/>
    <dgm:cxn modelId="{289DD4F9-5883-4919-8CBC-D9AFD44C7163}" type="presParOf" srcId="{5C8AAF3A-ED73-44BC-98B9-892C46A744A7}" destId="{3BEEF3F6-B4BC-46B2-AB1F-2DA9CC527C3A}" srcOrd="23" destOrd="0" presId="urn:microsoft.com/office/officeart/2005/8/layout/cycle2"/>
    <dgm:cxn modelId="{3B6B2B86-D08B-4118-9422-EEA6A734D8A2}" type="presParOf" srcId="{3BEEF3F6-B4BC-46B2-AB1F-2DA9CC527C3A}" destId="{1F9AC183-92A3-425A-BF86-ED97180F5848}" srcOrd="0" destOrd="0" presId="urn:microsoft.com/office/officeart/2005/8/layout/cycle2"/>
    <dgm:cxn modelId="{C89D9DBF-FC96-4955-A2BD-4B5A76957E76}" type="presParOf" srcId="{5C8AAF3A-ED73-44BC-98B9-892C46A744A7}" destId="{DB2EC1F3-6044-47CD-9778-BDBF0D86D5D5}" srcOrd="24" destOrd="0" presId="urn:microsoft.com/office/officeart/2005/8/layout/cycle2"/>
    <dgm:cxn modelId="{080AB907-C6C4-4C66-9ADE-424F16DD1D7A}" type="presParOf" srcId="{5C8AAF3A-ED73-44BC-98B9-892C46A744A7}" destId="{083026B3-E09B-42A4-B3B0-E026C28679FE}" srcOrd="25" destOrd="0" presId="urn:microsoft.com/office/officeart/2005/8/layout/cycle2"/>
    <dgm:cxn modelId="{6346DA03-4BAC-4278-9BC3-D49766C3BE06}" type="presParOf" srcId="{083026B3-E09B-42A4-B3B0-E026C28679FE}" destId="{B05FD6A4-EAB4-4443-A3EF-19FB8E3A2AC5}" srcOrd="0" destOrd="0" presId="urn:microsoft.com/office/officeart/2005/8/layout/cycle2"/>
    <dgm:cxn modelId="{EDCAFDD8-E40B-4D43-A359-A1DF52B044AD}" type="presParOf" srcId="{5C8AAF3A-ED73-44BC-98B9-892C46A744A7}" destId="{89AD1AB1-AAC8-42C2-A368-0455C6D575BB}" srcOrd="26" destOrd="0" presId="urn:microsoft.com/office/officeart/2005/8/layout/cycle2"/>
    <dgm:cxn modelId="{8B70F396-797B-46CC-85BF-054B237277C5}" type="presParOf" srcId="{5C8AAF3A-ED73-44BC-98B9-892C46A744A7}" destId="{17158970-EBA3-45A9-A472-EA1246FCBF46}" srcOrd="27" destOrd="0" presId="urn:microsoft.com/office/officeart/2005/8/layout/cycle2"/>
    <dgm:cxn modelId="{EC971587-8981-46CC-84FD-EB391F22CED6}" type="presParOf" srcId="{17158970-EBA3-45A9-A472-EA1246FCBF46}" destId="{3016FAE0-43D3-4C08-A7AB-6E166DFF7BD0}" srcOrd="0" destOrd="0" presId="urn:microsoft.com/office/officeart/2005/8/layout/cycle2"/>
    <dgm:cxn modelId="{80DE0236-8734-4F19-9116-EBAAC9190539}" type="presParOf" srcId="{5C8AAF3A-ED73-44BC-98B9-892C46A744A7}" destId="{0164C295-EADA-4BF3-84FF-978C7A0BB2C5}" srcOrd="28" destOrd="0" presId="urn:microsoft.com/office/officeart/2005/8/layout/cycle2"/>
    <dgm:cxn modelId="{23E728BA-42F6-4A67-8FBC-1A143D4644B6}" type="presParOf" srcId="{5C8AAF3A-ED73-44BC-98B9-892C46A744A7}" destId="{6FF6565A-2001-4714-953C-730F3A8463D0}" srcOrd="29" destOrd="0" presId="urn:microsoft.com/office/officeart/2005/8/layout/cycle2"/>
    <dgm:cxn modelId="{DA7BC0D1-BA57-40F5-AD54-661E97A54620}" type="presParOf" srcId="{6FF6565A-2001-4714-953C-730F3A8463D0}" destId="{8AEB1842-949E-4C55-83B2-A704BC3E269B}" srcOrd="0" destOrd="0" presId="urn:microsoft.com/office/officeart/2005/8/layout/cycle2"/>
    <dgm:cxn modelId="{38496979-39F6-4CDA-9273-B75E5C747D94}" type="presParOf" srcId="{5C8AAF3A-ED73-44BC-98B9-892C46A744A7}" destId="{C309145B-2AC1-4E98-B5E3-50E88F24A402}" srcOrd="30" destOrd="0" presId="urn:microsoft.com/office/officeart/2005/8/layout/cycle2"/>
    <dgm:cxn modelId="{DA2F54AE-6D54-4402-B9FE-1748C675D321}" type="presParOf" srcId="{5C8AAF3A-ED73-44BC-98B9-892C46A744A7}" destId="{13C31B49-0A42-4588-BED8-7E63BF16F0FF}" srcOrd="31" destOrd="0" presId="urn:microsoft.com/office/officeart/2005/8/layout/cycle2"/>
    <dgm:cxn modelId="{4A3A2AB5-B294-46B8-836D-4DABA28F621C}" type="presParOf" srcId="{13C31B49-0A42-4588-BED8-7E63BF16F0FF}" destId="{893F14B4-132E-4C22-A9D0-030B5B781CCD}" srcOrd="0" destOrd="0" presId="urn:microsoft.com/office/officeart/2005/8/layout/cycle2"/>
    <dgm:cxn modelId="{9B68B39F-DF23-47F5-ACC7-6A3A010B9F49}" type="presParOf" srcId="{5C8AAF3A-ED73-44BC-98B9-892C46A744A7}" destId="{57E57183-E71C-4DDE-B9AE-9652E115B238}" srcOrd="32" destOrd="0" presId="urn:microsoft.com/office/officeart/2005/8/layout/cycle2"/>
    <dgm:cxn modelId="{27EEB4CD-FB7B-4AEB-BA34-E60B6FC26B24}" type="presParOf" srcId="{5C8AAF3A-ED73-44BC-98B9-892C46A744A7}" destId="{6A55BFAE-8045-434E-9D31-32029EB1F133}" srcOrd="33" destOrd="0" presId="urn:microsoft.com/office/officeart/2005/8/layout/cycle2"/>
    <dgm:cxn modelId="{ED632CD5-4082-4277-B96C-647E741BCB87}" type="presParOf" srcId="{6A55BFAE-8045-434E-9D31-32029EB1F133}" destId="{DBAB743C-622A-4046-9D77-2CC881D7B40F}" srcOrd="0" destOrd="0" presId="urn:microsoft.com/office/officeart/2005/8/layout/cycle2"/>
    <dgm:cxn modelId="{DAE133AF-E325-49D7-99EB-E4476C61624D}" type="presParOf" srcId="{5C8AAF3A-ED73-44BC-98B9-892C46A744A7}" destId="{BFFDADFB-9A3A-4C7F-ABDF-AFAFB417515F}" srcOrd="34" destOrd="0" presId="urn:microsoft.com/office/officeart/2005/8/layout/cycle2"/>
    <dgm:cxn modelId="{B3830CFA-951C-415E-8FD4-3EF016672D03}" type="presParOf" srcId="{5C8AAF3A-ED73-44BC-98B9-892C46A744A7}" destId="{A8BF9E3E-1CBE-4985-A491-7DB0C0B9761B}" srcOrd="35" destOrd="0" presId="urn:microsoft.com/office/officeart/2005/8/layout/cycle2"/>
    <dgm:cxn modelId="{B2A70EDB-E244-4EED-B6A9-9192A8EF8565}" type="presParOf" srcId="{A8BF9E3E-1CBE-4985-A491-7DB0C0B9761B}" destId="{7391CAB7-5D4C-42B9-A46B-90521A54FF2B}" srcOrd="0" destOrd="0" presId="urn:microsoft.com/office/officeart/2005/8/layout/cycle2"/>
    <dgm:cxn modelId="{9555D63C-630A-406A-BA28-D0FE05149503}" type="presParOf" srcId="{5C8AAF3A-ED73-44BC-98B9-892C46A744A7}" destId="{B55B1F82-D712-46A7-91AF-EFBABF57168A}" srcOrd="36" destOrd="0" presId="urn:microsoft.com/office/officeart/2005/8/layout/cycle2"/>
    <dgm:cxn modelId="{9A6A0669-93F3-4967-B318-C21EA7FEA082}" type="presParOf" srcId="{5C8AAF3A-ED73-44BC-98B9-892C46A744A7}" destId="{65FCCBB8-CEC4-45A9-92A0-787DECF88183}" srcOrd="37" destOrd="0" presId="urn:microsoft.com/office/officeart/2005/8/layout/cycle2"/>
    <dgm:cxn modelId="{A6A26BA1-4DE2-491A-9AC6-B940C0EA433D}" type="presParOf" srcId="{65FCCBB8-CEC4-45A9-92A0-787DECF88183}" destId="{9C8760E5-8290-4E1F-8354-8362AECB52FE}" srcOrd="0" destOrd="0" presId="urn:microsoft.com/office/officeart/2005/8/layout/cycle2"/>
    <dgm:cxn modelId="{36F8F1AA-96B7-450D-B2F5-29139F190984}" type="presParOf" srcId="{5C8AAF3A-ED73-44BC-98B9-892C46A744A7}" destId="{DD045528-E70A-41AA-9F22-C928B39B80B4}" srcOrd="38" destOrd="0" presId="urn:microsoft.com/office/officeart/2005/8/layout/cycle2"/>
    <dgm:cxn modelId="{A2FF3726-EC8A-4CC7-A291-5FB332DD9EED}" type="presParOf" srcId="{5C8AAF3A-ED73-44BC-98B9-892C46A744A7}" destId="{77A11853-5457-4F61-92E8-20A84D652ACB}" srcOrd="39" destOrd="0" presId="urn:microsoft.com/office/officeart/2005/8/layout/cycle2"/>
    <dgm:cxn modelId="{50AC6825-B4E6-4F49-9177-8645657008AD}" type="presParOf" srcId="{77A11853-5457-4F61-92E8-20A84D652ACB}" destId="{B85BB5E5-EF82-44F9-9001-BDADA82F2E6F}" srcOrd="0" destOrd="0" presId="urn:microsoft.com/office/officeart/2005/8/layout/cycle2"/>
    <dgm:cxn modelId="{F3722C29-97EF-4EF2-B06B-DA5C4F972E99}" type="presParOf" srcId="{5C8AAF3A-ED73-44BC-98B9-892C46A744A7}" destId="{09BB184E-6490-452B-BFDB-A8AC8481E875}" srcOrd="40" destOrd="0" presId="urn:microsoft.com/office/officeart/2005/8/layout/cycle2"/>
    <dgm:cxn modelId="{99DEF9DB-021C-4E34-94FD-A27A028E420A}" type="presParOf" srcId="{5C8AAF3A-ED73-44BC-98B9-892C46A744A7}" destId="{C5788615-9B74-4AEF-985C-6715609DB7BF}" srcOrd="41" destOrd="0" presId="urn:microsoft.com/office/officeart/2005/8/layout/cycle2"/>
    <dgm:cxn modelId="{D7ED9E43-9B2F-467D-8965-E8A1DB5BCAB5}" type="presParOf" srcId="{C5788615-9B74-4AEF-985C-6715609DB7BF}" destId="{B9A9208A-482E-41A3-853F-E915A59C10C0}" srcOrd="0" destOrd="0" presId="urn:microsoft.com/office/officeart/2005/8/layout/cycle2"/>
    <dgm:cxn modelId="{07DBF42D-3C68-4FF7-AAC7-681F8BEC767C}" type="presParOf" srcId="{5C8AAF3A-ED73-44BC-98B9-892C46A744A7}" destId="{B28DAD73-2715-4BDF-A6F8-A97E215B7674}" srcOrd="42" destOrd="0" presId="urn:microsoft.com/office/officeart/2005/8/layout/cycle2"/>
    <dgm:cxn modelId="{11ABB5C1-149C-4E36-9DC9-A3A4598B62CD}" type="presParOf" srcId="{5C8AAF3A-ED73-44BC-98B9-892C46A744A7}" destId="{CCFB3A00-CD0F-4BEF-8B16-FE5C74607D79}" srcOrd="43" destOrd="0" presId="urn:microsoft.com/office/officeart/2005/8/layout/cycle2"/>
    <dgm:cxn modelId="{39DDFF77-F3BB-491A-B3AA-6424956EC06D}" type="presParOf" srcId="{CCFB3A00-CD0F-4BEF-8B16-FE5C74607D79}" destId="{ED8C0683-F104-484F-9121-B96532A3B40A}" srcOrd="0" destOrd="0" presId="urn:microsoft.com/office/officeart/2005/8/layout/cycle2"/>
    <dgm:cxn modelId="{B21BA44E-33AB-44E7-940B-1BE3D490CE22}" type="presParOf" srcId="{5C8AAF3A-ED73-44BC-98B9-892C46A744A7}" destId="{0BDED003-C2DD-4BD5-AEE2-FEFD7C258A44}" srcOrd="44" destOrd="0" presId="urn:microsoft.com/office/officeart/2005/8/layout/cycle2"/>
    <dgm:cxn modelId="{46A68A32-C77B-4098-83EB-B323AEE4A616}" type="presParOf" srcId="{5C8AAF3A-ED73-44BC-98B9-892C46A744A7}" destId="{004B69B0-9FC9-4C3D-A294-6A40EA5546E0}" srcOrd="45" destOrd="0" presId="urn:microsoft.com/office/officeart/2005/8/layout/cycle2"/>
    <dgm:cxn modelId="{348D2739-F8B1-4FF6-9E27-02DC7A8496E2}" type="presParOf" srcId="{004B69B0-9FC9-4C3D-A294-6A40EA5546E0}" destId="{6A9B01BA-8C82-4837-93F3-9316C325F374}" srcOrd="0" destOrd="0" presId="urn:microsoft.com/office/officeart/2005/8/layout/cycle2"/>
    <dgm:cxn modelId="{E41F8EC8-F2E0-47B5-8BD7-884892FF5952}" type="presParOf" srcId="{5C8AAF3A-ED73-44BC-98B9-892C46A744A7}" destId="{B7494230-3AAC-447D-A93E-B36583FFA3A4}" srcOrd="46" destOrd="0" presId="urn:microsoft.com/office/officeart/2005/8/layout/cycle2"/>
    <dgm:cxn modelId="{0F8A2AC4-B297-4BC3-B102-096DF874BEE4}" type="presParOf" srcId="{5C8AAF3A-ED73-44BC-98B9-892C46A744A7}" destId="{BAEDE189-20E9-4643-BA5A-F0BF0005C3DF}" srcOrd="47" destOrd="0" presId="urn:microsoft.com/office/officeart/2005/8/layout/cycle2"/>
    <dgm:cxn modelId="{73546EAC-974C-48D1-8DF3-F0109905D314}" type="presParOf" srcId="{BAEDE189-20E9-4643-BA5A-F0BF0005C3DF}" destId="{C4A7232C-BDCF-44FA-9CFB-250847558441}" srcOrd="0" destOrd="0" presId="urn:microsoft.com/office/officeart/2005/8/layout/cycle2"/>
    <dgm:cxn modelId="{D8F6EFFB-E8B8-488B-9552-176F26C222A3}" type="presParOf" srcId="{5C8AAF3A-ED73-44BC-98B9-892C46A744A7}" destId="{3B9E1DEF-C6DC-4BC0-96FC-2FF26F97AD45}" srcOrd="48" destOrd="0" presId="urn:microsoft.com/office/officeart/2005/8/layout/cycle2"/>
    <dgm:cxn modelId="{2F41FD9E-8213-4155-BB2B-1896A47AA3D9}" type="presParOf" srcId="{5C8AAF3A-ED73-44BC-98B9-892C46A744A7}" destId="{7F23C645-F31C-451C-A919-0E6D09AF43DD}" srcOrd="49" destOrd="0" presId="urn:microsoft.com/office/officeart/2005/8/layout/cycle2"/>
    <dgm:cxn modelId="{F60F101B-E1FA-4348-8B78-61E75354CDBD}" type="presParOf" srcId="{7F23C645-F31C-451C-A919-0E6D09AF43DD}" destId="{426C460F-A213-43E7-B0B8-C5E0BB7A1889}" srcOrd="0" destOrd="0" presId="urn:microsoft.com/office/officeart/2005/8/layout/cycle2"/>
    <dgm:cxn modelId="{456BD61C-BD5A-4E5B-8C6E-088A38CB1780}" type="presParOf" srcId="{5C8AAF3A-ED73-44BC-98B9-892C46A744A7}" destId="{0C51EF1F-AECD-440A-B63C-F8B4835A8066}" srcOrd="50" destOrd="0" presId="urn:microsoft.com/office/officeart/2005/8/layout/cycle2"/>
    <dgm:cxn modelId="{4C5B4D94-D84A-456C-BF61-313F68AB579F}" type="presParOf" srcId="{5C8AAF3A-ED73-44BC-98B9-892C46A744A7}" destId="{70D4B685-E77A-4FE5-87CB-EFB387A514A3}" srcOrd="51" destOrd="0" presId="urn:microsoft.com/office/officeart/2005/8/layout/cycle2"/>
    <dgm:cxn modelId="{4EFC284F-73FE-44C1-8964-BA73D1881F36}" type="presParOf" srcId="{70D4B685-E77A-4FE5-87CB-EFB387A514A3}" destId="{93AF2B8D-67E1-4B07-AC26-896A4C49EE0F}" srcOrd="0" destOrd="0" presId="urn:microsoft.com/office/officeart/2005/8/layout/cycle2"/>
    <dgm:cxn modelId="{F722C970-9DD9-4EFC-9AE4-3E9D6E9FEA6E}" type="presParOf" srcId="{5C8AAF3A-ED73-44BC-98B9-892C46A744A7}" destId="{71E04F22-26B1-4D3F-BAA9-D7AE3ADDB3BE}" srcOrd="52" destOrd="0" presId="urn:microsoft.com/office/officeart/2005/8/layout/cycle2"/>
    <dgm:cxn modelId="{E512E74C-6C37-4E6C-B37A-2A4EFAD0DEE6}" type="presParOf" srcId="{5C8AAF3A-ED73-44BC-98B9-892C46A744A7}" destId="{CD47AC42-686B-4333-BDF0-AB98B3496052}" srcOrd="53" destOrd="0" presId="urn:microsoft.com/office/officeart/2005/8/layout/cycle2"/>
    <dgm:cxn modelId="{B8960A2E-9A5E-4E18-AD60-B0D05C8E447F}" type="presParOf" srcId="{CD47AC42-686B-4333-BDF0-AB98B3496052}" destId="{1E16694D-9664-4650-BDDA-7EEEF26F0734}" srcOrd="0" destOrd="0" presId="urn:microsoft.com/office/officeart/2005/8/layout/cycle2"/>
    <dgm:cxn modelId="{83C3AAFB-0EB6-4AB7-8F6E-ADFE9269D5C0}" type="presParOf" srcId="{5C8AAF3A-ED73-44BC-98B9-892C46A744A7}" destId="{5F63C006-1451-4A49-A1B7-B0CC62330AF3}" srcOrd="54" destOrd="0" presId="urn:microsoft.com/office/officeart/2005/8/layout/cycle2"/>
    <dgm:cxn modelId="{58636D33-A2F1-478E-8C87-4C72EA5AA861}" type="presParOf" srcId="{5C8AAF3A-ED73-44BC-98B9-892C46A744A7}" destId="{A378A389-45B2-466E-8EF4-E4596B176B08}" srcOrd="55" destOrd="0" presId="urn:microsoft.com/office/officeart/2005/8/layout/cycle2"/>
    <dgm:cxn modelId="{E107E9B1-90E1-4836-B335-9413920808FF}" type="presParOf" srcId="{A378A389-45B2-466E-8EF4-E4596B176B08}" destId="{FBFA5CA9-ED54-437C-911F-2987C10998DA}" srcOrd="0" destOrd="0" presId="urn:microsoft.com/office/officeart/2005/8/layout/cycle2"/>
    <dgm:cxn modelId="{4FEF6E9D-9961-45E4-BF84-462F41515D48}" type="presParOf" srcId="{5C8AAF3A-ED73-44BC-98B9-892C46A744A7}" destId="{94932095-5251-44BD-A08F-0A74BBFC1A02}" srcOrd="56" destOrd="0" presId="urn:microsoft.com/office/officeart/2005/8/layout/cycle2"/>
    <dgm:cxn modelId="{D2A7602A-E7E4-47A0-9A6A-6EC1A60F4CA6}" type="presParOf" srcId="{5C8AAF3A-ED73-44BC-98B9-892C46A744A7}" destId="{D7A47867-5C74-4C78-8022-43D1E6BF2982}" srcOrd="57" destOrd="0" presId="urn:microsoft.com/office/officeart/2005/8/layout/cycle2"/>
    <dgm:cxn modelId="{21780A79-FA4F-49B9-AF8A-472C75ED6A7E}" type="presParOf" srcId="{D7A47867-5C74-4C78-8022-43D1E6BF2982}" destId="{CC6CDB20-3160-44CA-BE0E-1A8D3E31D6A9}" srcOrd="0" destOrd="0" presId="urn:microsoft.com/office/officeart/2005/8/layout/cycle2"/>
    <dgm:cxn modelId="{3F61D4B3-4D55-49D8-B408-6693EDB8E1E1}" type="presParOf" srcId="{5C8AAF3A-ED73-44BC-98B9-892C46A744A7}" destId="{ACAA2350-E019-4883-9DCC-6CDC9B54D87B}" srcOrd="58" destOrd="0" presId="urn:microsoft.com/office/officeart/2005/8/layout/cycle2"/>
    <dgm:cxn modelId="{976AAB9E-4867-470F-9B5C-92B2D71C70FE}" type="presParOf" srcId="{5C8AAF3A-ED73-44BC-98B9-892C46A744A7}" destId="{D0CCCA89-7392-46F2-B86E-8E7556C1436C}" srcOrd="59" destOrd="0" presId="urn:microsoft.com/office/officeart/2005/8/layout/cycle2"/>
    <dgm:cxn modelId="{51277BBA-129A-42F0-BAAA-2A1703599ACD}" type="presParOf" srcId="{D0CCCA89-7392-46F2-B86E-8E7556C1436C}" destId="{9EC8D500-1E2E-4AC4-9372-613ABA2322F7}" srcOrd="0" destOrd="0" presId="urn:microsoft.com/office/officeart/2005/8/layout/cycle2"/>
  </dgm:cxnLst>
  <dgm:bg>
    <a:blipFill>
      <a:blip xmlns:r="http://schemas.openxmlformats.org/officeDocument/2006/relationships" r:embed="rId30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A3E14-592A-4719-8267-63F741503B5E}">
      <dsp:nvSpPr>
        <dsp:cNvPr id="0" name=""/>
        <dsp:cNvSpPr/>
      </dsp:nvSpPr>
      <dsp:spPr>
        <a:xfrm>
          <a:off x="3626742" y="0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howjump?jump=nextslide"/>
            </a:rPr>
            <a:t>1</a:t>
          </a:r>
          <a:endParaRPr lang="ru-RU" sz="1300" kern="1200" dirty="0"/>
        </a:p>
      </dsp:txBody>
      <dsp:txXfrm>
        <a:off x="3674392" y="47650"/>
        <a:ext cx="230077" cy="230077"/>
      </dsp:txXfrm>
    </dsp:sp>
    <dsp:sp modelId="{65ADA995-8777-4587-9583-A5FC18F8D739}">
      <dsp:nvSpPr>
        <dsp:cNvPr id="0" name=""/>
        <dsp:cNvSpPr/>
      </dsp:nvSpPr>
      <dsp:spPr>
        <a:xfrm rot="546852">
          <a:off x="3976916" y="143196"/>
          <a:ext cx="66537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77042" y="163578"/>
        <a:ext cx="46576" cy="65888"/>
      </dsp:txXfrm>
    </dsp:sp>
    <dsp:sp modelId="{D071EE12-5F85-45FB-952C-D498D8F37ADA}">
      <dsp:nvSpPr>
        <dsp:cNvPr id="0" name=""/>
        <dsp:cNvSpPr/>
      </dsp:nvSpPr>
      <dsp:spPr>
        <a:xfrm>
          <a:off x="4071969" y="71427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2</a:t>
          </a:r>
          <a:endParaRPr lang="ru-RU" sz="1300" kern="1200" dirty="0"/>
        </a:p>
      </dsp:txBody>
      <dsp:txXfrm>
        <a:off x="4119619" y="119077"/>
        <a:ext cx="230077" cy="230077"/>
      </dsp:txXfrm>
    </dsp:sp>
    <dsp:sp modelId="{02316A78-5B37-4C69-B0A1-29CC4E97B0F3}">
      <dsp:nvSpPr>
        <dsp:cNvPr id="0" name=""/>
        <dsp:cNvSpPr/>
      </dsp:nvSpPr>
      <dsp:spPr>
        <a:xfrm rot="860671">
          <a:off x="4424091" y="238174"/>
          <a:ext cx="82305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24476" y="257078"/>
        <a:ext cx="57614" cy="65888"/>
      </dsp:txXfrm>
    </dsp:sp>
    <dsp:sp modelId="{F4ACA928-532F-4D1F-8505-4CE8275144DA}">
      <dsp:nvSpPr>
        <dsp:cNvPr id="0" name=""/>
        <dsp:cNvSpPr/>
      </dsp:nvSpPr>
      <dsp:spPr>
        <a:xfrm>
          <a:off x="4537655" y="190514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3</a:t>
          </a:r>
          <a:endParaRPr lang="ru-RU" sz="1300" kern="1200" dirty="0"/>
        </a:p>
      </dsp:txBody>
      <dsp:txXfrm>
        <a:off x="4585305" y="238164"/>
        <a:ext cx="230077" cy="230077"/>
      </dsp:txXfrm>
    </dsp:sp>
    <dsp:sp modelId="{AE7F9C56-3E86-437F-BECD-3461C5AE42F7}">
      <dsp:nvSpPr>
        <dsp:cNvPr id="0" name=""/>
        <dsp:cNvSpPr/>
      </dsp:nvSpPr>
      <dsp:spPr>
        <a:xfrm rot="1784786">
          <a:off x="4872687" y="426948"/>
          <a:ext cx="105571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74774" y="441054"/>
        <a:ext cx="73900" cy="65888"/>
      </dsp:txXfrm>
    </dsp:sp>
    <dsp:sp modelId="{ADC04645-791F-40D4-8229-9325A47DE837}">
      <dsp:nvSpPr>
        <dsp:cNvPr id="0" name=""/>
        <dsp:cNvSpPr/>
      </dsp:nvSpPr>
      <dsp:spPr>
        <a:xfrm>
          <a:off x="4993102" y="450785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4</a:t>
          </a:r>
          <a:endParaRPr lang="ru-RU" sz="1300" kern="1200" dirty="0"/>
        </a:p>
      </dsp:txBody>
      <dsp:txXfrm>
        <a:off x="5040752" y="498435"/>
        <a:ext cx="230077" cy="230077"/>
      </dsp:txXfrm>
    </dsp:sp>
    <dsp:sp modelId="{F1546B1D-6277-454F-A500-1F19FBEE4889}">
      <dsp:nvSpPr>
        <dsp:cNvPr id="0" name=""/>
        <dsp:cNvSpPr/>
      </dsp:nvSpPr>
      <dsp:spPr>
        <a:xfrm rot="2468217">
          <a:off x="5294970" y="718580"/>
          <a:ext cx="88017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98229" y="731858"/>
        <a:ext cx="61612" cy="65888"/>
      </dsp:txXfrm>
    </dsp:sp>
    <dsp:sp modelId="{49AC0DA6-C252-4487-9E8B-72965C432469}">
      <dsp:nvSpPr>
        <dsp:cNvPr id="0" name=""/>
        <dsp:cNvSpPr/>
      </dsp:nvSpPr>
      <dsp:spPr>
        <a:xfrm>
          <a:off x="5363231" y="774090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5</a:t>
          </a:r>
          <a:endParaRPr lang="ru-RU" sz="1300" kern="1200" dirty="0"/>
        </a:p>
      </dsp:txBody>
      <dsp:txXfrm>
        <a:off x="5410881" y="821740"/>
        <a:ext cx="230077" cy="230077"/>
      </dsp:txXfrm>
    </dsp:sp>
    <dsp:sp modelId="{0BE38874-0285-4D62-A6A1-AD77550DF87D}">
      <dsp:nvSpPr>
        <dsp:cNvPr id="0" name=""/>
        <dsp:cNvSpPr/>
      </dsp:nvSpPr>
      <dsp:spPr>
        <a:xfrm rot="3266420">
          <a:off x="5623208" y="1076159"/>
          <a:ext cx="83201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28430" y="1087969"/>
        <a:ext cx="58241" cy="65888"/>
      </dsp:txXfrm>
    </dsp:sp>
    <dsp:sp modelId="{688294AC-F323-42A7-9F2E-3D483626401D}">
      <dsp:nvSpPr>
        <dsp:cNvPr id="0" name=""/>
        <dsp:cNvSpPr/>
      </dsp:nvSpPr>
      <dsp:spPr>
        <a:xfrm>
          <a:off x="5643748" y="1166496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6</a:t>
          </a:r>
          <a:endParaRPr lang="ru-RU" sz="1300" kern="1200" dirty="0"/>
        </a:p>
      </dsp:txBody>
      <dsp:txXfrm>
        <a:off x="5691398" y="1214146"/>
        <a:ext cx="230077" cy="230077"/>
      </dsp:txXfrm>
    </dsp:sp>
    <dsp:sp modelId="{9072C014-496B-478D-A5A9-FDF66901BD0C}">
      <dsp:nvSpPr>
        <dsp:cNvPr id="0" name=""/>
        <dsp:cNvSpPr/>
      </dsp:nvSpPr>
      <dsp:spPr>
        <a:xfrm rot="3925847">
          <a:off x="5863416" y="1496514"/>
          <a:ext cx="89249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71237" y="1506302"/>
        <a:ext cx="62474" cy="65888"/>
      </dsp:txXfrm>
    </dsp:sp>
    <dsp:sp modelId="{CF3CFBF8-7D2A-4C91-BB66-EB86E7C3AE46}">
      <dsp:nvSpPr>
        <dsp:cNvPr id="0" name=""/>
        <dsp:cNvSpPr/>
      </dsp:nvSpPr>
      <dsp:spPr>
        <a:xfrm>
          <a:off x="5849056" y="1615564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7</a:t>
          </a:r>
          <a:endParaRPr lang="ru-RU" sz="1300" kern="1200" dirty="0"/>
        </a:p>
      </dsp:txBody>
      <dsp:txXfrm>
        <a:off x="5896706" y="1663214"/>
        <a:ext cx="230077" cy="230077"/>
      </dsp:txXfrm>
    </dsp:sp>
    <dsp:sp modelId="{AA35A3BC-812F-41B3-A8D8-5B1ADA57AB0A}">
      <dsp:nvSpPr>
        <dsp:cNvPr id="0" name=""/>
        <dsp:cNvSpPr/>
      </dsp:nvSpPr>
      <dsp:spPr>
        <a:xfrm rot="4525910">
          <a:off x="6030957" y="1952060"/>
          <a:ext cx="80454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39990" y="1962343"/>
        <a:ext cx="56318" cy="65888"/>
      </dsp:txXfrm>
    </dsp:sp>
    <dsp:sp modelId="{97368DFD-3B23-43A3-B2C3-99E1A469D277}">
      <dsp:nvSpPr>
        <dsp:cNvPr id="0" name=""/>
        <dsp:cNvSpPr/>
      </dsp:nvSpPr>
      <dsp:spPr>
        <a:xfrm>
          <a:off x="5969082" y="2077402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8</a:t>
          </a:r>
          <a:endParaRPr lang="ru-RU" sz="1300" kern="1200" dirty="0"/>
        </a:p>
      </dsp:txBody>
      <dsp:txXfrm>
        <a:off x="6016732" y="2125052"/>
        <a:ext cx="230077" cy="230077"/>
      </dsp:txXfrm>
    </dsp:sp>
    <dsp:sp modelId="{56C6334F-486A-420E-A942-85FC24EA2FAC}">
      <dsp:nvSpPr>
        <dsp:cNvPr id="0" name=""/>
        <dsp:cNvSpPr/>
      </dsp:nvSpPr>
      <dsp:spPr>
        <a:xfrm rot="5400031">
          <a:off x="6080056" y="2442516"/>
          <a:ext cx="103425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6095570" y="2448966"/>
        <a:ext cx="72398" cy="65888"/>
      </dsp:txXfrm>
    </dsp:sp>
    <dsp:sp modelId="{C7CC35B3-E3D0-46EC-A3A0-5DEDC0EECF08}">
      <dsp:nvSpPr>
        <dsp:cNvPr id="0" name=""/>
        <dsp:cNvSpPr/>
      </dsp:nvSpPr>
      <dsp:spPr>
        <a:xfrm>
          <a:off x="5969077" y="2597921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9</a:t>
          </a:r>
          <a:endParaRPr lang="ru-RU" sz="1300" kern="1200" dirty="0"/>
        </a:p>
      </dsp:txBody>
      <dsp:txXfrm>
        <a:off x="6016727" y="2645571"/>
        <a:ext cx="230077" cy="230077"/>
      </dsp:txXfrm>
    </dsp:sp>
    <dsp:sp modelId="{B7CA1B74-45DE-4D81-AC17-6FEED6359589}">
      <dsp:nvSpPr>
        <dsp:cNvPr id="0" name=""/>
        <dsp:cNvSpPr/>
      </dsp:nvSpPr>
      <dsp:spPr>
        <a:xfrm rot="6356686">
          <a:off x="6028014" y="2931292"/>
          <a:ext cx="78600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6043043" y="2941919"/>
        <a:ext cx="55020" cy="65888"/>
      </dsp:txXfrm>
    </dsp:sp>
    <dsp:sp modelId="{5F783C66-DD42-47A6-ABF3-C30DB292016C}">
      <dsp:nvSpPr>
        <dsp:cNvPr id="0" name=""/>
        <dsp:cNvSpPr/>
      </dsp:nvSpPr>
      <dsp:spPr>
        <a:xfrm>
          <a:off x="5838952" y="3053378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10</a:t>
          </a:r>
          <a:endParaRPr lang="ru-RU" sz="1300" kern="1200" dirty="0"/>
        </a:p>
      </dsp:txBody>
      <dsp:txXfrm>
        <a:off x="5886602" y="3101028"/>
        <a:ext cx="230077" cy="230077"/>
      </dsp:txXfrm>
    </dsp:sp>
    <dsp:sp modelId="{EEB15354-2BB4-4BC2-86D4-AAEFA32BEA3F}">
      <dsp:nvSpPr>
        <dsp:cNvPr id="0" name=""/>
        <dsp:cNvSpPr/>
      </dsp:nvSpPr>
      <dsp:spPr>
        <a:xfrm rot="6791970">
          <a:off x="5859958" y="3386539"/>
          <a:ext cx="90174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878812" y="3396070"/>
        <a:ext cx="63122" cy="65888"/>
      </dsp:txXfrm>
    </dsp:sp>
    <dsp:sp modelId="{52EACDCF-BC40-4672-B4BC-AC75391794AB}">
      <dsp:nvSpPr>
        <dsp:cNvPr id="0" name=""/>
        <dsp:cNvSpPr/>
      </dsp:nvSpPr>
      <dsp:spPr>
        <a:xfrm>
          <a:off x="5643750" y="3508828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11</a:t>
          </a:r>
          <a:endParaRPr lang="ru-RU" sz="1300" kern="1200" dirty="0"/>
        </a:p>
      </dsp:txBody>
      <dsp:txXfrm>
        <a:off x="5691400" y="3556478"/>
        <a:ext cx="230077" cy="230077"/>
      </dsp:txXfrm>
    </dsp:sp>
    <dsp:sp modelId="{091F6258-B310-46D0-B88B-FF92C8814D0C}">
      <dsp:nvSpPr>
        <dsp:cNvPr id="0" name=""/>
        <dsp:cNvSpPr/>
      </dsp:nvSpPr>
      <dsp:spPr>
        <a:xfrm rot="7421382">
          <a:off x="5639398" y="3810010"/>
          <a:ext cx="76219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657173" y="3822460"/>
        <a:ext cx="53353" cy="65888"/>
      </dsp:txXfrm>
    </dsp:sp>
    <dsp:sp modelId="{C9ED7079-5F36-4975-B497-677DFDE7BB9E}">
      <dsp:nvSpPr>
        <dsp:cNvPr id="0" name=""/>
        <dsp:cNvSpPr/>
      </dsp:nvSpPr>
      <dsp:spPr>
        <a:xfrm>
          <a:off x="5383494" y="3899219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12</a:t>
          </a:r>
          <a:endParaRPr lang="ru-RU" sz="1300" kern="1200" dirty="0"/>
        </a:p>
      </dsp:txBody>
      <dsp:txXfrm>
        <a:off x="5431144" y="3946869"/>
        <a:ext cx="230077" cy="230077"/>
      </dsp:txXfrm>
    </dsp:sp>
    <dsp:sp modelId="{3BEEF3F6-B4BC-46B2-AB1F-2DA9CC527C3A}">
      <dsp:nvSpPr>
        <dsp:cNvPr id="0" name=""/>
        <dsp:cNvSpPr/>
      </dsp:nvSpPr>
      <dsp:spPr>
        <a:xfrm rot="8411619">
          <a:off x="5304656" y="4167909"/>
          <a:ext cx="96881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330352" y="4180569"/>
        <a:ext cx="67817" cy="65888"/>
      </dsp:txXfrm>
    </dsp:sp>
    <dsp:sp modelId="{DB2EC1F3-6044-47CD-9778-BDBF0D86D5D5}">
      <dsp:nvSpPr>
        <dsp:cNvPr id="0" name=""/>
        <dsp:cNvSpPr/>
      </dsp:nvSpPr>
      <dsp:spPr>
        <a:xfrm>
          <a:off x="4993109" y="4224548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13</a:t>
          </a:r>
          <a:endParaRPr lang="ru-RU" sz="1300" kern="1200" dirty="0"/>
        </a:p>
      </dsp:txBody>
      <dsp:txXfrm>
        <a:off x="5040759" y="4272198"/>
        <a:ext cx="230077" cy="230077"/>
      </dsp:txXfrm>
    </dsp:sp>
    <dsp:sp modelId="{083026B3-E09B-42A4-B3B0-E026C28679FE}">
      <dsp:nvSpPr>
        <dsp:cNvPr id="0" name=""/>
        <dsp:cNvSpPr/>
      </dsp:nvSpPr>
      <dsp:spPr>
        <a:xfrm rot="8778702">
          <a:off x="4924285" y="4461256"/>
          <a:ext cx="76219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945231" y="4476877"/>
        <a:ext cx="53353" cy="65888"/>
      </dsp:txXfrm>
    </dsp:sp>
    <dsp:sp modelId="{89AD1AB1-AAC8-42C2-A368-0455C6D575BB}">
      <dsp:nvSpPr>
        <dsp:cNvPr id="0" name=""/>
        <dsp:cNvSpPr/>
      </dsp:nvSpPr>
      <dsp:spPr>
        <a:xfrm>
          <a:off x="4602713" y="4484795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14</a:t>
          </a:r>
          <a:endParaRPr lang="ru-RU" sz="1300" kern="1200" dirty="0"/>
        </a:p>
      </dsp:txBody>
      <dsp:txXfrm>
        <a:off x="4650363" y="4532445"/>
        <a:ext cx="230077" cy="230077"/>
      </dsp:txXfrm>
    </dsp:sp>
    <dsp:sp modelId="{17158970-EBA3-45A9-A472-EA1246FCBF46}">
      <dsp:nvSpPr>
        <dsp:cNvPr id="0" name=""/>
        <dsp:cNvSpPr/>
      </dsp:nvSpPr>
      <dsp:spPr>
        <a:xfrm rot="9843304">
          <a:off x="4500515" y="4657028"/>
          <a:ext cx="78598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523640" y="4675752"/>
        <a:ext cx="55019" cy="65888"/>
      </dsp:txXfrm>
    </dsp:sp>
    <dsp:sp modelId="{0164C295-EADA-4BF3-84FF-978C7A0BB2C5}">
      <dsp:nvSpPr>
        <dsp:cNvPr id="0" name=""/>
        <dsp:cNvSpPr/>
      </dsp:nvSpPr>
      <dsp:spPr>
        <a:xfrm>
          <a:off x="4147260" y="4614920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15</a:t>
          </a:r>
          <a:endParaRPr lang="ru-RU" sz="1300" kern="1200" dirty="0"/>
        </a:p>
      </dsp:txBody>
      <dsp:txXfrm>
        <a:off x="4194910" y="4662570"/>
        <a:ext cx="230077" cy="230077"/>
      </dsp:txXfrm>
    </dsp:sp>
    <dsp:sp modelId="{6FF6565A-2001-4714-953C-730F3A8463D0}">
      <dsp:nvSpPr>
        <dsp:cNvPr id="0" name=""/>
        <dsp:cNvSpPr/>
      </dsp:nvSpPr>
      <dsp:spPr>
        <a:xfrm rot="10403117">
          <a:off x="4000013" y="4752539"/>
          <a:ext cx="105272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031490" y="4772683"/>
        <a:ext cx="73690" cy="65888"/>
      </dsp:txXfrm>
    </dsp:sp>
    <dsp:sp modelId="{C309145B-2AC1-4E98-B5E3-50E88F24A402}">
      <dsp:nvSpPr>
        <dsp:cNvPr id="0" name=""/>
        <dsp:cNvSpPr/>
      </dsp:nvSpPr>
      <dsp:spPr>
        <a:xfrm>
          <a:off x="3626742" y="4675282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16</a:t>
          </a:r>
          <a:endParaRPr lang="ru-RU" sz="1300" kern="1200" dirty="0"/>
        </a:p>
      </dsp:txBody>
      <dsp:txXfrm>
        <a:off x="3674392" y="4722932"/>
        <a:ext cx="230077" cy="230077"/>
      </dsp:txXfrm>
    </dsp:sp>
    <dsp:sp modelId="{13C31B49-0A42-4588-BED8-7E63BF16F0FF}">
      <dsp:nvSpPr>
        <dsp:cNvPr id="0" name=""/>
        <dsp:cNvSpPr/>
      </dsp:nvSpPr>
      <dsp:spPr>
        <a:xfrm rot="11196852">
          <a:off x="3479496" y="4753228"/>
          <a:ext cx="105271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10972" y="4777010"/>
        <a:ext cx="73690" cy="65888"/>
      </dsp:txXfrm>
    </dsp:sp>
    <dsp:sp modelId="{57E57183-E71C-4DDE-B9AE-9652E115B238}">
      <dsp:nvSpPr>
        <dsp:cNvPr id="0" name=""/>
        <dsp:cNvSpPr/>
      </dsp:nvSpPr>
      <dsp:spPr>
        <a:xfrm>
          <a:off x="3106226" y="4614925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17</a:t>
          </a:r>
          <a:endParaRPr lang="ru-RU" sz="1300" kern="1200" dirty="0"/>
        </a:p>
      </dsp:txBody>
      <dsp:txXfrm>
        <a:off x="3153876" y="4662575"/>
        <a:ext cx="230077" cy="230077"/>
      </dsp:txXfrm>
    </dsp:sp>
    <dsp:sp modelId="{6A55BFAE-8045-434E-9D31-32029EB1F133}">
      <dsp:nvSpPr>
        <dsp:cNvPr id="0" name=""/>
        <dsp:cNvSpPr/>
      </dsp:nvSpPr>
      <dsp:spPr>
        <a:xfrm rot="11901120">
          <a:off x="3021969" y="4652003"/>
          <a:ext cx="67612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41737" y="4677159"/>
        <a:ext cx="47328" cy="65888"/>
      </dsp:txXfrm>
    </dsp:sp>
    <dsp:sp modelId="{BFFDADFB-9A3A-4C7F-ABDF-AFAFB417515F}">
      <dsp:nvSpPr>
        <dsp:cNvPr id="0" name=""/>
        <dsp:cNvSpPr/>
      </dsp:nvSpPr>
      <dsp:spPr>
        <a:xfrm>
          <a:off x="2676315" y="4472313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18</a:t>
          </a:r>
          <a:endParaRPr lang="ru-RU" sz="1300" kern="1200" dirty="0"/>
        </a:p>
      </dsp:txBody>
      <dsp:txXfrm>
        <a:off x="2723965" y="4519963"/>
        <a:ext cx="230077" cy="230077"/>
      </dsp:txXfrm>
    </dsp:sp>
    <dsp:sp modelId="{A8BF9E3E-1CBE-4985-A491-7DB0C0B9761B}">
      <dsp:nvSpPr>
        <dsp:cNvPr id="0" name=""/>
        <dsp:cNvSpPr/>
      </dsp:nvSpPr>
      <dsp:spPr>
        <a:xfrm rot="12646951">
          <a:off x="2591011" y="4457426"/>
          <a:ext cx="84143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614476" y="4485848"/>
        <a:ext cx="58900" cy="65888"/>
      </dsp:txXfrm>
    </dsp:sp>
    <dsp:sp modelId="{B55B1F82-D712-46A7-91AF-EFBABF57168A}">
      <dsp:nvSpPr>
        <dsp:cNvPr id="0" name=""/>
        <dsp:cNvSpPr/>
      </dsp:nvSpPr>
      <dsp:spPr>
        <a:xfrm>
          <a:off x="2260382" y="4224539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19</a:t>
          </a:r>
          <a:endParaRPr lang="ru-RU" sz="1300" kern="1200" dirty="0"/>
        </a:p>
      </dsp:txBody>
      <dsp:txXfrm>
        <a:off x="2308032" y="4272189"/>
        <a:ext cx="230077" cy="230077"/>
      </dsp:txXfrm>
    </dsp:sp>
    <dsp:sp modelId="{65FCCBB8-CEC4-45A9-92A0-787DECF88183}">
      <dsp:nvSpPr>
        <dsp:cNvPr id="0" name=""/>
        <dsp:cNvSpPr/>
      </dsp:nvSpPr>
      <dsp:spPr>
        <a:xfrm rot="13188360">
          <a:off x="2181544" y="4171412"/>
          <a:ext cx="96881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207240" y="4202678"/>
        <a:ext cx="67817" cy="65888"/>
      </dsp:txXfrm>
    </dsp:sp>
    <dsp:sp modelId="{DD045528-E70A-41AA-9F22-C928B39B80B4}">
      <dsp:nvSpPr>
        <dsp:cNvPr id="0" name=""/>
        <dsp:cNvSpPr/>
      </dsp:nvSpPr>
      <dsp:spPr>
        <a:xfrm>
          <a:off x="1869996" y="3899212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20</a:t>
          </a:r>
          <a:endParaRPr lang="ru-RU" sz="1300" kern="1200" dirty="0"/>
        </a:p>
      </dsp:txBody>
      <dsp:txXfrm>
        <a:off x="1917646" y="3946862"/>
        <a:ext cx="230077" cy="230077"/>
      </dsp:txXfrm>
    </dsp:sp>
    <dsp:sp modelId="{77A11853-5457-4F61-92E8-20A84D652ACB}">
      <dsp:nvSpPr>
        <dsp:cNvPr id="0" name=""/>
        <dsp:cNvSpPr/>
      </dsp:nvSpPr>
      <dsp:spPr>
        <a:xfrm rot="14150036">
          <a:off x="1860783" y="3812240"/>
          <a:ext cx="79431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879389" y="3844061"/>
        <a:ext cx="55602" cy="65888"/>
      </dsp:txXfrm>
    </dsp:sp>
    <dsp:sp modelId="{09BB184E-6490-452B-BFDB-A8AC8481E875}">
      <dsp:nvSpPr>
        <dsp:cNvPr id="0" name=""/>
        <dsp:cNvSpPr/>
      </dsp:nvSpPr>
      <dsp:spPr>
        <a:xfrm>
          <a:off x="1603100" y="3505985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21</a:t>
          </a:r>
          <a:endParaRPr lang="ru-RU" sz="1300" kern="1200" dirty="0"/>
        </a:p>
      </dsp:txBody>
      <dsp:txXfrm>
        <a:off x="1650750" y="3553635"/>
        <a:ext cx="230077" cy="230077"/>
      </dsp:txXfrm>
    </dsp:sp>
    <dsp:sp modelId="{C5788615-9B74-4AEF-985C-6715609DB7BF}">
      <dsp:nvSpPr>
        <dsp:cNvPr id="0" name=""/>
        <dsp:cNvSpPr/>
      </dsp:nvSpPr>
      <dsp:spPr>
        <a:xfrm rot="14760000">
          <a:off x="1624210" y="3392868"/>
          <a:ext cx="86455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642453" y="3426678"/>
        <a:ext cx="60519" cy="65888"/>
      </dsp:txXfrm>
    </dsp:sp>
    <dsp:sp modelId="{B28DAD73-2715-4BDF-A6F8-A97E215B7674}">
      <dsp:nvSpPr>
        <dsp:cNvPr id="0" name=""/>
        <dsp:cNvSpPr/>
      </dsp:nvSpPr>
      <dsp:spPr>
        <a:xfrm>
          <a:off x="1404408" y="3059717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22</a:t>
          </a:r>
          <a:endParaRPr lang="ru-RU" sz="1300" kern="1200" dirty="0"/>
        </a:p>
      </dsp:txBody>
      <dsp:txXfrm>
        <a:off x="1452058" y="3107367"/>
        <a:ext cx="230077" cy="230077"/>
      </dsp:txXfrm>
    </dsp:sp>
    <dsp:sp modelId="{CCFB3A00-CD0F-4BEF-8B16-FE5C74607D79}">
      <dsp:nvSpPr>
        <dsp:cNvPr id="0" name=""/>
        <dsp:cNvSpPr/>
      </dsp:nvSpPr>
      <dsp:spPr>
        <a:xfrm rot="15348364">
          <a:off x="1469389" y="2938969"/>
          <a:ext cx="79814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484297" y="2972539"/>
        <a:ext cx="55870" cy="65888"/>
      </dsp:txXfrm>
    </dsp:sp>
    <dsp:sp modelId="{0BDED003-C2DD-4BD5-AEE2-FEFD7C258A44}">
      <dsp:nvSpPr>
        <dsp:cNvPr id="0" name=""/>
        <dsp:cNvSpPr/>
      </dsp:nvSpPr>
      <dsp:spPr>
        <a:xfrm>
          <a:off x="1281193" y="2597923"/>
          <a:ext cx="33820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23</a:t>
          </a:r>
          <a:endParaRPr lang="ru-RU" sz="1300" kern="1200" dirty="0"/>
        </a:p>
      </dsp:txBody>
      <dsp:txXfrm>
        <a:off x="1330722" y="2645573"/>
        <a:ext cx="239149" cy="230077"/>
      </dsp:txXfrm>
    </dsp:sp>
    <dsp:sp modelId="{004B69B0-9FC9-4C3D-A294-6A40EA5546E0}">
      <dsp:nvSpPr>
        <dsp:cNvPr id="0" name=""/>
        <dsp:cNvSpPr/>
      </dsp:nvSpPr>
      <dsp:spPr>
        <a:xfrm rot="16188792">
          <a:off x="1396225" y="2445607"/>
          <a:ext cx="106447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412244" y="2483537"/>
        <a:ext cx="74513" cy="65888"/>
      </dsp:txXfrm>
    </dsp:sp>
    <dsp:sp modelId="{B7494230-3AAC-447D-A93E-B36583FFA3A4}">
      <dsp:nvSpPr>
        <dsp:cNvPr id="0" name=""/>
        <dsp:cNvSpPr/>
      </dsp:nvSpPr>
      <dsp:spPr>
        <a:xfrm>
          <a:off x="1285893" y="2071704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24</a:t>
          </a:r>
          <a:endParaRPr lang="ru-RU" sz="1300" kern="1200" dirty="0"/>
        </a:p>
      </dsp:txBody>
      <dsp:txXfrm>
        <a:off x="1333543" y="2119354"/>
        <a:ext cx="230077" cy="230077"/>
      </dsp:txXfrm>
    </dsp:sp>
    <dsp:sp modelId="{BAEDE189-20E9-4643-BA5A-F0BF0005C3DF}">
      <dsp:nvSpPr>
        <dsp:cNvPr id="0" name=""/>
        <dsp:cNvSpPr/>
      </dsp:nvSpPr>
      <dsp:spPr>
        <a:xfrm rot="17418392">
          <a:off x="1483427" y="1925220"/>
          <a:ext cx="118486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94183" y="1962631"/>
        <a:ext cx="85542" cy="65888"/>
      </dsp:txXfrm>
    </dsp:sp>
    <dsp:sp modelId="{3B9E1DEF-C6DC-4BC0-96FC-2FF26F97AD45}">
      <dsp:nvSpPr>
        <dsp:cNvPr id="0" name=""/>
        <dsp:cNvSpPr/>
      </dsp:nvSpPr>
      <dsp:spPr>
        <a:xfrm>
          <a:off x="1476397" y="1556883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25</a:t>
          </a:r>
          <a:endParaRPr lang="ru-RU" sz="1300" kern="1200" dirty="0"/>
        </a:p>
      </dsp:txBody>
      <dsp:txXfrm>
        <a:off x="1524047" y="1604533"/>
        <a:ext cx="230077" cy="230077"/>
      </dsp:txXfrm>
    </dsp:sp>
    <dsp:sp modelId="{7F23C645-F31C-451C-A919-0E6D09AF43DD}">
      <dsp:nvSpPr>
        <dsp:cNvPr id="0" name=""/>
        <dsp:cNvSpPr/>
      </dsp:nvSpPr>
      <dsp:spPr>
        <a:xfrm rot="17782536">
          <a:off x="1705652" y="1468828"/>
          <a:ext cx="61089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10745" y="1499001"/>
        <a:ext cx="42762" cy="65888"/>
      </dsp:txXfrm>
    </dsp:sp>
    <dsp:sp modelId="{0C51EF1F-AECD-440A-B63C-F8B4835A8066}">
      <dsp:nvSpPr>
        <dsp:cNvPr id="0" name=""/>
        <dsp:cNvSpPr/>
      </dsp:nvSpPr>
      <dsp:spPr>
        <a:xfrm>
          <a:off x="1672154" y="1162113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hlinkClick xmlns:r="http://schemas.openxmlformats.org/officeDocument/2006/relationships" r:id="" action="ppaction://hlinksldjump"/>
            </a:rPr>
            <a:t>26</a:t>
          </a:r>
          <a:endParaRPr lang="ru-RU" sz="1300" kern="1200" dirty="0"/>
        </a:p>
      </dsp:txBody>
      <dsp:txXfrm>
        <a:off x="1719804" y="1209763"/>
        <a:ext cx="230077" cy="230077"/>
      </dsp:txXfrm>
    </dsp:sp>
    <dsp:sp modelId="{70D4B685-E77A-4FE5-87CB-EFB387A514A3}">
      <dsp:nvSpPr>
        <dsp:cNvPr id="0" name=""/>
        <dsp:cNvSpPr/>
      </dsp:nvSpPr>
      <dsp:spPr>
        <a:xfrm rot="17960234">
          <a:off x="1911274" y="1077448"/>
          <a:ext cx="63456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16129" y="1107709"/>
        <a:ext cx="44419" cy="65888"/>
      </dsp:txXfrm>
    </dsp:sp>
    <dsp:sp modelId="{71E04F22-26B1-4D3F-BAA9-D7AE3ADDB3BE}">
      <dsp:nvSpPr>
        <dsp:cNvPr id="0" name=""/>
        <dsp:cNvSpPr/>
      </dsp:nvSpPr>
      <dsp:spPr>
        <a:xfrm>
          <a:off x="1890233" y="774090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27</a:t>
          </a:r>
          <a:endParaRPr lang="ru-RU" sz="1300" kern="1200" dirty="0"/>
        </a:p>
      </dsp:txBody>
      <dsp:txXfrm>
        <a:off x="1937883" y="821740"/>
        <a:ext cx="230077" cy="230077"/>
      </dsp:txXfrm>
    </dsp:sp>
    <dsp:sp modelId="{CD47AC42-686B-4333-BDF0-AB98B3496052}">
      <dsp:nvSpPr>
        <dsp:cNvPr id="0" name=""/>
        <dsp:cNvSpPr/>
      </dsp:nvSpPr>
      <dsp:spPr>
        <a:xfrm rot="19117055">
          <a:off x="2191178" y="721843"/>
          <a:ext cx="86748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94427" y="752408"/>
        <a:ext cx="60724" cy="65888"/>
      </dsp:txXfrm>
    </dsp:sp>
    <dsp:sp modelId="{5F63C006-1451-4A49-A1B7-B0CC62330AF3}">
      <dsp:nvSpPr>
        <dsp:cNvPr id="0" name=""/>
        <dsp:cNvSpPr/>
      </dsp:nvSpPr>
      <dsp:spPr>
        <a:xfrm>
          <a:off x="2257177" y="450786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28</a:t>
          </a:r>
          <a:endParaRPr lang="ru-RU" sz="1300" kern="1200" dirty="0"/>
        </a:p>
      </dsp:txBody>
      <dsp:txXfrm>
        <a:off x="2304827" y="498436"/>
        <a:ext cx="230077" cy="230077"/>
      </dsp:txXfrm>
    </dsp:sp>
    <dsp:sp modelId="{A378A389-45B2-466E-8EF4-E4596B176B08}">
      <dsp:nvSpPr>
        <dsp:cNvPr id="0" name=""/>
        <dsp:cNvSpPr/>
      </dsp:nvSpPr>
      <dsp:spPr>
        <a:xfrm rot="19764365">
          <a:off x="2584540" y="435892"/>
          <a:ext cx="85616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86328" y="464391"/>
        <a:ext cx="59931" cy="65888"/>
      </dsp:txXfrm>
    </dsp:sp>
    <dsp:sp modelId="{94932095-5251-44BD-A08F-0A74BBFC1A02}">
      <dsp:nvSpPr>
        <dsp:cNvPr id="0" name=""/>
        <dsp:cNvSpPr/>
      </dsp:nvSpPr>
      <dsp:spPr>
        <a:xfrm>
          <a:off x="2676315" y="202969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29</a:t>
          </a:r>
          <a:endParaRPr lang="ru-RU" sz="1300" kern="1200" dirty="0"/>
        </a:p>
      </dsp:txBody>
      <dsp:txXfrm>
        <a:off x="2723965" y="250619"/>
        <a:ext cx="230077" cy="230077"/>
      </dsp:txXfrm>
    </dsp:sp>
    <dsp:sp modelId="{D7A47867-5C74-4C78-8022-43D1E6BF2982}">
      <dsp:nvSpPr>
        <dsp:cNvPr id="0" name=""/>
        <dsp:cNvSpPr/>
      </dsp:nvSpPr>
      <dsp:spPr>
        <a:xfrm rot="20491454">
          <a:off x="3017587" y="240056"/>
          <a:ext cx="65991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18097" y="265156"/>
        <a:ext cx="46194" cy="65888"/>
      </dsp:txXfrm>
    </dsp:sp>
    <dsp:sp modelId="{ACAA2350-E019-4883-9DCC-6CDC9B54D87B}">
      <dsp:nvSpPr>
        <dsp:cNvPr id="0" name=""/>
        <dsp:cNvSpPr/>
      </dsp:nvSpPr>
      <dsp:spPr>
        <a:xfrm>
          <a:off x="3103017" y="60397"/>
          <a:ext cx="325377" cy="325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30</a:t>
          </a:r>
          <a:endParaRPr lang="ru-RU" sz="1300" kern="1200" dirty="0"/>
        </a:p>
      </dsp:txBody>
      <dsp:txXfrm>
        <a:off x="3150667" y="108047"/>
        <a:ext cx="230077" cy="230077"/>
      </dsp:txXfrm>
    </dsp:sp>
    <dsp:sp modelId="{D0CCCA89-7392-46F2-B86E-8E7556C1436C}">
      <dsp:nvSpPr>
        <dsp:cNvPr id="0" name=""/>
        <dsp:cNvSpPr/>
      </dsp:nvSpPr>
      <dsp:spPr>
        <a:xfrm rot="21205295">
          <a:off x="3471079" y="138326"/>
          <a:ext cx="106963" cy="109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71185" y="162127"/>
        <a:ext cx="74874" cy="65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8F9D4-9214-47A1-88D2-85DA76B45163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3855C-5F08-4DC0-8AFF-7C6230A7D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0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55C-5F08-4DC0-8AFF-7C6230A7D58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55C-5F08-4DC0-8AFF-7C6230A7D58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55C-5F08-4DC0-8AFF-7C6230A7D58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55C-5F08-4DC0-8AFF-7C6230A7D58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55C-5F08-4DC0-8AFF-7C6230A7D58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05138-58D1-4FD9-8466-69B1B0301D8B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23F0-7825-429C-BA54-D6CBD7001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05138-58D1-4FD9-8466-69B1B0301D8B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23F0-7825-429C-BA54-D6CBD7001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05138-58D1-4FD9-8466-69B1B0301D8B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23F0-7825-429C-BA54-D6CBD7001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05138-58D1-4FD9-8466-69B1B0301D8B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23F0-7825-429C-BA54-D6CBD7001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05138-58D1-4FD9-8466-69B1B0301D8B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23F0-7825-429C-BA54-D6CBD7001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05138-58D1-4FD9-8466-69B1B0301D8B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23F0-7825-429C-BA54-D6CBD7001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05138-58D1-4FD9-8466-69B1B0301D8B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23F0-7825-429C-BA54-D6CBD7001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05138-58D1-4FD9-8466-69B1B0301D8B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23F0-7825-429C-BA54-D6CBD7001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05138-58D1-4FD9-8466-69B1B0301D8B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23F0-7825-429C-BA54-D6CBD7001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05138-58D1-4FD9-8466-69B1B0301D8B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23F0-7825-429C-BA54-D6CBD7001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05138-58D1-4FD9-8466-69B1B0301D8B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C6723F0-7825-429C-BA54-D6CBD70013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A05138-58D1-4FD9-8466-69B1B0301D8B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6723F0-7825-429C-BA54-D6CBD70013C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41;&#1086;&#1085;&#1076;&#1072;&#1088;&#1077;&#1085;&#1082;&#1086;%20&#1050;&#1089;&#1077;&#1085;&#1080;&#1103;\&#1087;&#1088;&#1077;&#1079;&#1080;&#1085;&#1090;&#1072;&#1094;&#1080;&#1103;%20&#1086;&#1078;&#1077;&#1088;&#1077;&#1083;&#1100;&#1077;%20&#1050;&#1091;&#1073;&#1072;&#1085;&#1080;\Sleep%20Away.mp3" TargetMode="Externa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56" y="21429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                 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Жемчужное</a:t>
            </a:r>
            <a:r>
              <a:rPr lang="ru-RU" dirty="0" smtClean="0"/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ожерелье</a:t>
            </a:r>
            <a:r>
              <a:rPr lang="ru-RU" dirty="0" smtClean="0"/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Кубани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785786" y="1428736"/>
          <a:ext cx="757242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-571536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71480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Легенды озера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Абрау</a:t>
            </a:r>
            <a:endParaRPr kumimoji="0" lang="ru-RU" sz="4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 descr="C:\Documents and Settings\Отдел ИИТ\Мои документы\Бондаренко\3676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4429188" cy="2804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429652" y="5857892"/>
            <a:ext cx="500066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0628" y="1928802"/>
            <a:ext cx="38576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Неподалёку от Новороссийска находится самое большое пресное озеро Краснодарского края – 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Абрау.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В озере живут карась, сазан, форель, а также абраульская тюлька.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85720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57148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Место встречи двух морей</a:t>
            </a:r>
            <a:endParaRPr kumimoji="0" lang="ru-RU" sz="4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Documents and Settings\Отдел ИИТ\Мои документы\Бондаренко\19476-ker4ensky-proliv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4572031" cy="2691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143900" y="6000768"/>
            <a:ext cx="500066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29190" y="1643050"/>
            <a:ext cx="40719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Краснодарский край омывают сразу два моря-Черное и Азовское.  Первое- большое и глубокое,второе-в десять раз меньше и намного мельче.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Их соединяет 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Керченский пролив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Его ширина в самом узком месте всего четыре с половиной километра.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85720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7148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Вода, которая лечит</a:t>
            </a:r>
            <a:endParaRPr kumimoji="0" lang="ru-RU" sz="4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Documents and Settings\Отдел ИИТ\Мои документы\Бондаренко\db247cd787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2432577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Documents and Settings\Отдел ИИТ\Мои документы\Бондаренко\25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571612"/>
            <a:ext cx="2864318" cy="3929090"/>
          </a:xfrm>
          <a:prstGeom prst="round2DiagRect">
            <a:avLst>
              <a:gd name="adj1" fmla="val 19328"/>
              <a:gd name="adj2" fmla="val 0"/>
            </a:avLst>
          </a:prstGeom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501090" y="6072206"/>
            <a:ext cx="500066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85720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86050" y="1643050"/>
            <a:ext cx="32147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Много лет назад в долине реки Псекупс были обнаружены горячие источники. Со временем на этих землях было основано местечко 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Горячий Ключ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На территории Краснодарского края целительные источники есть не только в Горячем Ключе,но и в Анапе ,Ейске,Хадыженске.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00050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Водяная роза</a:t>
            </a:r>
            <a:endParaRPr kumimoji="0" lang="ru-RU" sz="4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Documents and Settings\Отдел ИИТ\Мои документы\Бондаренко\pkqBwVgj-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3143272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Documents and Settings\Отдел ИИТ\Мои документы\Бондаренко\highres_17257078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643050"/>
            <a:ext cx="2634792" cy="27146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501090" y="6072206"/>
            <a:ext cx="500066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85720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357554" y="1357298"/>
            <a:ext cx="264320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 когда-нибудь видели ,как цветет 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лотос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 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Когда-то люди посадили семена и корневища лотоса в лиманах на побережье Азовского моря. Сегодня их  особенно много в водоемах Темрюкского и Приморско-Ахтарского районов.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7148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Ромашковая поляна</a:t>
            </a:r>
            <a:endParaRPr kumimoji="0" lang="ru-RU" sz="4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C:\Documents and Settings\Отдел ИИТ\Мои документы\Бондаренко\32f51cd43a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4825134" cy="307183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softEdge rad="112500"/>
          </a:effectLst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501090" y="6072206"/>
            <a:ext cx="500066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85720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14942" y="1428736"/>
            <a:ext cx="37862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озле станицы Шапсугской Абинского района есть поляна необыкновенной красоты-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Ромашковая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Недалеко от Ромашковой поляны есть маленький грязевой вулкан. Его грязь обладает целебными свойствами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71480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Заповедный уголок природы</a:t>
            </a:r>
            <a:endParaRPr kumimoji="0" lang="ru-RU" sz="4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C:\Documents and Settings\Отдел ИИТ\Мои документы\Бондаренко\0_a09a7_7fb1c26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2808066" cy="35327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C:\Documents and Settings\Отдел ИИТ\Мои документы\Бондаренко\img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714488"/>
            <a:ext cx="3254189" cy="3551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501090" y="6072206"/>
            <a:ext cx="500066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85720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28926" y="1428736"/>
            <a:ext cx="30003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Заповедники-это места,где бережно сохраняют природу. 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Кавказкий государственный заповедник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расположен на части территории Мостовского района, города-курорта Сочи и Республики Адыгея.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Сад деревьев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2" name="Содержимое 41" descr="0_6df2a_51b9a647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928802"/>
            <a:ext cx="4894247" cy="3058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3" name="Управляющая кнопка: домой 42">
            <a:hlinkClick r:id="" action="ppaction://hlinkshowjump?jump=firstslide" highlightClick="1"/>
          </p:cNvPr>
          <p:cNvSpPr/>
          <p:nvPr/>
        </p:nvSpPr>
        <p:spPr>
          <a:xfrm>
            <a:off x="8501090" y="6072206"/>
            <a:ext cx="500066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85720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214942" y="1500174"/>
            <a:ext cx="37147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территории Сочи,   есть 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Дендрарий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В нем можно встретить:мыльное дерево,медовое, а также земляничное, тюльпанное,хлебное  дерево.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Еще здесь растут пальмы, агавы, лотосы. Эти диковенные растения завезены сюда из разных уголков мира.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00050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Поляна среди нетающих снегов</a:t>
            </a:r>
            <a:endParaRPr kumimoji="0" lang="ru-RU" sz="4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Documents and Settings\Отдел ИИТ\Мои документы\Бондаренко\4871c4be2c85363956fa28b7307b7e38_1050x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00306"/>
            <a:ext cx="5300086" cy="30227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501090" y="6072206"/>
            <a:ext cx="500066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85720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5008" y="1928802"/>
            <a:ext cx="34289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Совсем недалеко от Черного моря находится поселок 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Красная Поляна.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Зимой сюда приезжают спортсмены-горнолыжники.Много спортивных объектов построено в Красной Поляне для проведения зимней Олимпиады 2014 года.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7148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Башня на вершине горы</a:t>
            </a:r>
            <a:endParaRPr kumimoji="0" lang="ru-RU" sz="4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Documents and Settings\Отдел ИИТ\Мои документы\Бондаренко\32e942d38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4643470" cy="3228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501090" y="5929330"/>
            <a:ext cx="500066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85720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72066" y="1714488"/>
            <a:ext cx="35718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Сочи есть гора 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Ахун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.Более 70 лет назад на горе была возведена башня. Украшение горы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Ахун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Хостинская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тисо-самшитовая роща. Здесь произрастают более 200 видов растений. Среди них бук,липа,граб.Наиболее ценные тис и самшит.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428612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За чаем не скучаем!</a:t>
            </a:r>
            <a:endParaRPr kumimoji="0" lang="ru-RU" sz="4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Documents and Settings\Отдел ИИТ\Мои документы\Бондаренко\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4481527" cy="2671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358214" y="6000768"/>
            <a:ext cx="500066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85720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628" y="1571612"/>
            <a:ext cx="41433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Черноморском побережье Кавказа,в районе Сочи,выращивают чай под названием 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Краснодарский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.Кубанские чаеводы ежегодно собирают около 300 тонн чайного листа.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Насладиться вкусом ароматного напитка можно в «Чайных домиках» в поселке Уч-Дере.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357166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2"/>
                </a:solidFill>
              </a:rPr>
              <a:t>Коса,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которую не заплести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Отдел ИИТ\Мои документы\Бондаренко\w_1416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5240578" cy="3151123"/>
          </a:xfrm>
          <a:prstGeom prst="rect">
            <a:avLst/>
          </a:prstGeom>
          <a:ln w="2286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143636" y="1857364"/>
            <a:ext cx="2357454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Ейском районе на азовском побережье образовалась коса </a:t>
            </a:r>
            <a:r>
              <a:rPr lang="ru-RU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Долгая.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Жители и гости Кубани с удовольствием приезжают сюда на отдых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358214" y="5929330"/>
            <a:ext cx="500066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428596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Бондаренко Ксения\фото-для-жемчужины-кубани\46599120_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786322"/>
            <a:ext cx="2881314" cy="1785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00050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Земля-кормилица</a:t>
            </a:r>
            <a:endParaRPr kumimoji="0" lang="ru-RU" sz="4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Documents and Settings\Отдел ИИТ\Мои документы\Бондаренко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285860"/>
            <a:ext cx="2928926" cy="160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429652" y="5643578"/>
            <a:ext cx="500066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85720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8596" y="1285861"/>
            <a:ext cx="56436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Кубани всегда с уважением относились к земле,ласково называли 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кормилицей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Кубанские полеводы выращивают разные сельскохозяйственные растения.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Особенно славится наш край пшеницей.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Замечательное масло получают из кукурузы и подсолнечника.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Темрюкском районе,а также в Анапе,Геленджике,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Новороссийске под лучами солнца зреет виноград.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00050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Скакун-чемпион</a:t>
            </a:r>
            <a:endParaRPr kumimoji="0" lang="ru-RU" sz="4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C:\Documents and Settings\Отдел ИИТ\Мои документы\Бондаренко\c2665fb6e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3365214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643966" y="6143644"/>
            <a:ext cx="357158" cy="571504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85720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00430" y="1357298"/>
            <a:ext cx="54292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давних пор жители Кубани занимались разведением лошадей. И сегодня в Краснодарском крае успешно развивается конный спорт. Конники на Кубани много раз получали почетные награды. 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Большую известность в нашей стране и за рубежом завоевали тренер и наездник Николай Насибов и его конь 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Анилин.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жеребец чистокровной английской породы был выращен на конном заводе «Восход» в Новокубанском районе. Скакун и наездник выиграли более 20 скачек, в том числе трижды завоевали почетный «Приз Европы».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00050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Загадочные дольмены</a:t>
            </a:r>
            <a:endParaRPr kumimoji="0" lang="ru-RU" sz="4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C:\Documents and Settings\Отдел ИИТ\Мои документы\Бондаренко\382188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2857520" cy="2068885"/>
          </a:xfrm>
          <a:prstGeom prst="snip2DiagRect">
            <a:avLst>
              <a:gd name="adj1" fmla="val 2482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9FF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Documents and Settings\Отдел ИИТ\Мои документы\Бондаренко\8b13f30d16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214818"/>
            <a:ext cx="3000364" cy="2518462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966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C:\Documents and Settings\Отдел ИИТ\Мои документы\Бондаренко\382188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148"/>
            <a:ext cx="45719" cy="5732852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286776" y="6000768"/>
            <a:ext cx="500066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85720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43240" y="1357298"/>
            <a:ext cx="58579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некоторых районах нашего края встречаются 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дольмены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-необычные сооружения,похожие на дома.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Они сложены из каменных плит,а дверь заменяет маленькое отверстие.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Таких сооружений очень много на территории Мостовского и Туапсинского районов,городов-курортов Сочи и Геленджика.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00050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Ожившая древность</a:t>
            </a:r>
            <a:endParaRPr kumimoji="0" lang="ru-RU" sz="4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C:\Documents and Settings\Отдел ИИТ\Мои документы\Бондаренко\ajaxfileupload_b1f57c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3786214" cy="37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Documents and Settings\Отдел ИИТ\Мои документы\Бондаренко\Davnym-davno-zdes-gor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643314"/>
            <a:ext cx="2289262" cy="2984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358214" y="5857892"/>
            <a:ext cx="500066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85720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000496" y="1428736"/>
            <a:ext cx="50006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современного курорта Анапа богатая история.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Очень давно здесь существовал основанный древними греками город 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Горгипия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А сегодня  на берегу Черного моря расположился Анапский археологический музей.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Крепость, возведенная Суворовым</a:t>
            </a:r>
            <a:endParaRPr kumimoji="0" lang="ru-RU" sz="4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C:\Documents and Settings\Отдел ИИТ\Мои документы\Бондаренко\alexkre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3938993" cy="2901284"/>
          </a:xfrm>
          <a:prstGeom prst="rect">
            <a:avLst/>
          </a:prstGeom>
          <a:ln w="190500" cap="sq">
            <a:solidFill>
              <a:schemeClr val="bg2">
                <a:lumMod val="1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429652" y="6072206"/>
            <a:ext cx="500066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85720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500562" y="1857364"/>
            <a:ext cx="45005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развитии нашего края большую роль сыграл великий полководец  Александр Васильевич  Суворов. Он  руководил строительством  оборонительных  укреплений вдоль реки Кубани. Вокруг одной из крепостей позже вырос город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Усть-Лабинск. В наши дни 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Усть-Лабинское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укрепление востонавливается как памятник истории.                                        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Сопка Героев</a:t>
            </a:r>
            <a:endParaRPr kumimoji="0" lang="ru-RU" sz="4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7" name="Picture 3" descr="C:\Documents and Settings\Отдел ИИТ\Мои документы\Бондаренко\26367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3000396" cy="4291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501090" y="6000768"/>
            <a:ext cx="500066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85720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00364" y="3643314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1071546"/>
            <a:ext cx="321471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Недалеко от города Крымска есть небольшая гора. На этом месте происходила жестокая битва с врагом.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Многие из наших солдат погибли,а выжившие солдаты назвали эту гору 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Сопкой Героев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Сопка Героев-символ мужества и стойкости солдат, отдавших жизнь за Родину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1266" name="Picture 2" descr="C:\Documents and Settings\Отдел ИИТ\Мои документы\Бондаренко\1-27-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428736"/>
            <a:ext cx="2786082" cy="3000396"/>
          </a:xfrm>
          <a:prstGeom prst="rect">
            <a:avLst/>
          </a:prstGeom>
          <a:ln w="190500" cap="sq">
            <a:solidFill>
              <a:srgbClr val="99FF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Малая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Земля-священная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земля</a:t>
            </a:r>
            <a:endParaRPr kumimoji="0" lang="ru-RU" sz="4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Documents and Settings\Отдел ИИТ\Мои документы\Бондаренко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7988" y="1785926"/>
            <a:ext cx="4223168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9FF9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 flipH="1">
            <a:off x="8572528" y="6357958"/>
            <a:ext cx="428628" cy="5000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85720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2844" y="1643050"/>
            <a:ext cx="457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Новороссийск-самый большой в нашей стране черноморский порт.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еще Новороссийск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носит почетное звание «Город-герой».В годы Великой Отечественной войны особенно отличились десантники под командованием майора Цезаря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КуниковА</a:t>
            </a:r>
            <a:r>
              <a:rPr lang="ru-RU" sz="2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.Солдаты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матросы 225дней стояли насмерть, защищая небольшой участок земли, впоследствии получивший название 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Малая Земля.</a:t>
            </a:r>
            <a:endParaRPr lang="ru-RU" sz="2000" b="1" cap="all" dirty="0">
              <a:ln w="9000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00050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Всадник у дороги</a:t>
            </a:r>
            <a:endParaRPr kumimoji="0" lang="ru-RU" sz="4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Documents and Settings\Отдел ИИТ\Мои документы\Бондаренко\fd7d826c87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429156" cy="4572032"/>
          </a:xfrm>
          <a:prstGeom prst="rect">
            <a:avLst/>
          </a:prstGeom>
          <a:ln w="1905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429652" y="5929330"/>
            <a:ext cx="500066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85720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86314" y="1785926"/>
            <a:ext cx="42148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окраине станицы Кущевской, у Поля казачьей славы установлен памятник 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бойцам 4-го Кубанского кавалерийского казачьего корпуса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Отважные  казаки прошли дорогами войны тысячи километров и внесли вклад в Побелу.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Музей семьи героев</a:t>
            </a:r>
            <a:endParaRPr kumimoji="0" lang="ru-RU" sz="4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Documents and Settings\Отдел ИИТ\Мои документы\Бондаренко\normal_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357298"/>
            <a:ext cx="4592638" cy="442915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Documents and Settings\Отдел ИИТ\Мои документы\Бондаренко\90b9ceecd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429000"/>
            <a:ext cx="3500430" cy="23206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Текст 16"/>
          <p:cNvSpPr>
            <a:spLocks noGrp="1"/>
          </p:cNvSpPr>
          <p:nvPr>
            <p:ph type="body" idx="2"/>
          </p:nvPr>
        </p:nvSpPr>
        <p:spPr>
          <a:xfrm>
            <a:off x="142844" y="1142984"/>
            <a:ext cx="3929090" cy="5000660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Тимашевске есть 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музей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Степановых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В нем хранятся портреты братьев, их вещи , фронтовые письма и награды. В сквере установлен памятник Епистинии Федоровне-простой русской женщине,которая вырастила верных защитников Отечества.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358214" y="5929330"/>
            <a:ext cx="500066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85720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Возвращение императрицы</a:t>
            </a:r>
            <a:endParaRPr kumimoji="0" lang="ru-RU" sz="4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Documents and Settings\Отдел ИИТ\Мои документы\Бондаренко\78ccb15a2c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4000528" cy="5271104"/>
          </a:xfrm>
          <a:prstGeom prst="rect">
            <a:avLst/>
          </a:prstGeom>
          <a:ln w="190500" cap="sq">
            <a:solidFill>
              <a:srgbClr val="DDA9D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358214" y="6000768"/>
            <a:ext cx="500066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1406" y="6429396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6216" y="1071546"/>
            <a:ext cx="48577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Более 200 лет назад императрица Екатерина Вторая за верную службу пожаловала черноморским казакам кубанские земли. В знак благодарности казаки назвали ее именем войсковой град. Позже в центре города воздвигли 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памятник императрицы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К сожалению, после переименования города памятник был разрушен. Его удалось воссоздать скульптору А. А.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Аполонову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Возвращение императрицы 8 сентября 2006 года стало важным событием для всех кубанцев.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428612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8229600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8229600" y="0"/>
                </a:lnTo>
                <a:lnTo>
                  <a:pt x="82296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Утес у моря</a:t>
            </a:r>
            <a:endParaRPr kumimoji="0" lang="ru-RU" sz="4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 descr="C:\Documents and Settings\Отдел ИИТ\Мои документы\Бондаренко\607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500174"/>
            <a:ext cx="4698456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14282" y="1428736"/>
            <a:ext cx="3786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Туапсинском  районе есть </a:t>
            </a:r>
            <a:r>
              <a:rPr lang="ru-RU" sz="2000" i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скала Киселева. </a:t>
            </a:r>
            <a: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Она была названа по имени художника </a:t>
            </a:r>
            <a: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который любил эти места.</a:t>
            </a:r>
          </a:p>
          <a:p>
            <a: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Туапсе создан дом-музей Александра Александровича  Киселева, где собраны картины и фотографии художника, прославившего красавицу скалу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358214" y="5929330"/>
            <a:ext cx="500066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428596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Золотые купола</a:t>
            </a:r>
            <a:endParaRPr kumimoji="0" lang="ru-RU" sz="4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4" name="Picture 4" descr="C:\Documents and Settings\Отдел ИИТ\Мои документы\Бондаренко\preview1_svyatonikol_skii_x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14818"/>
            <a:ext cx="2989525" cy="2357454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pic>
        <p:nvPicPr>
          <p:cNvPr id="5125" name="Picture 5" descr="C:\Documents and Settings\Отдел ИИТ\Мои документы\Бондаренко\svyatovoznesenskiy-hram_212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2928926" cy="2733637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4572000" y="6072206"/>
            <a:ext cx="500066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3786182" y="6286520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57554" y="1000108"/>
            <a:ext cx="57864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Жизнь казаков всегда была полна трудностей и опастностей. Переселившись на Кубань, казаки начали возводить каменные храмы.</a:t>
            </a:r>
          </a:p>
          <a:p>
            <a:pPr>
              <a:buFont typeface="Arial" pitchFamily="34" charset="0"/>
              <a:buChar char="•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Первый из них, 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Свято-Покровский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был построен в Тамани.</a:t>
            </a:r>
          </a:p>
          <a:p>
            <a:pPr>
              <a:buFont typeface="Arial" pitchFamily="34" charset="0"/>
              <a:buChar char="•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самый величественным по праву считался екатеринодарский 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Александро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Невский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собор.</a:t>
            </a:r>
          </a:p>
          <a:p>
            <a:pPr>
              <a:buFont typeface="Arial" pitchFamily="34" charset="0"/>
              <a:buChar char="•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Один из старейших 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Свято-Вознесенский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храм станицы Пластуновской.</a:t>
            </a:r>
          </a:p>
          <a:p>
            <a:pPr>
              <a:buFont typeface="Arial" pitchFamily="34" charset="0"/>
              <a:buChar char="•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Гордятся возрожленной 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Свято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Никольской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церковью жители Армавира.</a:t>
            </a:r>
          </a:p>
          <a:p>
            <a:pPr>
              <a:buFont typeface="Arial" pitchFamily="34" charset="0"/>
              <a:buChar char="•"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История Кубани на улицах </a:t>
            </a:r>
            <a:r>
              <a:rPr lang="ru-RU" sz="4400" b="1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Атамани</a:t>
            </a:r>
            <a:endParaRPr kumimoji="0" lang="ru-RU" sz="4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Documents and Settings\Отдел ИИТ\Мои документы\Бондаренко\DSC_0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286256"/>
            <a:ext cx="3857652" cy="228601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7" name="Picture 3" descr="C:\Documents and Settings\Отдел ИИТ\Мои документы\Бондаренко\ataman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357298"/>
            <a:ext cx="3571868" cy="2688438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66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Documents and Settings\Отдел ИИТ\Мои документы\Бондаренко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86256"/>
            <a:ext cx="3214710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215338" y="6000768"/>
            <a:ext cx="500066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571472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5720" y="1643050"/>
            <a:ext cx="50720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Тамань-один из старейших населенных пунктов. Более 200 лет назад к таманскому берегу приплыли черноморские казаки. В наше время на территории Тамани создан музей под открытым небом- 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«Атамань».</a:t>
            </a:r>
            <a:endParaRPr lang="ru-RU" sz="2000" b="1" cap="all" dirty="0">
              <a:ln w="9000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85886"/>
            <a:ext cx="7851648" cy="1828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 презентации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571876"/>
            <a:ext cx="7854696" cy="1752600"/>
          </a:xfrm>
        </p:spPr>
        <p:txBody>
          <a:bodyPr>
            <a:normAutofit fontScale="925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Борисова Елена Николаевна</a:t>
            </a:r>
          </a:p>
          <a:p>
            <a:pPr algn="l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Учитель начальных классов </a:t>
            </a:r>
          </a:p>
          <a:p>
            <a:pPr algn="l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МБОУ-СОШ № 17</a:t>
            </a:r>
          </a:p>
          <a:p>
            <a:pPr algn="l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Г. </a:t>
            </a:r>
            <a:r>
              <a:rPr lang="ru-RU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Армавир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2908" y="703266"/>
            <a:ext cx="9144000" cy="143985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Ущелье-восторг и восхищение!</a:t>
            </a:r>
            <a:endParaRPr kumimoji="0" lang="ru-RU" sz="4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Documents and Settings\Отдел ИИТ\Мои документы\Бондаренко\guamka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5286092" cy="3362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0034" y="164305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358214" y="5715016"/>
            <a:ext cx="500066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000760" y="1500174"/>
            <a:ext cx="29289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Между поселками Мезмай и Гуамка Апшеронского района есть  удивительно красивое место – </a:t>
            </a:r>
            <a:r>
              <a:rPr lang="ru-RU" sz="2000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Гуамка. </a:t>
            </a:r>
          </a:p>
          <a:p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некоторых местах ущелье сужается до двух метров.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428596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428612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Окно в скале</a:t>
            </a:r>
            <a:endParaRPr kumimoji="0" lang="ru-RU" sz="4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Documents and Settings\Отдел ИИТ\Мои документы\Бондаренко\873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5203956" cy="3889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215338" y="6000768"/>
            <a:ext cx="500066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86446" y="1428736"/>
            <a:ext cx="30003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Отрадненском 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районе в двух километрах от хутора Ильич есть скала с овальными отверстиями –окнами. Одно из них, огромное, похожее  на туннель в горах . Оно так и называется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Первое Окно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Неподалеку находится- Второе Окно.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85720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7148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Необыкновенные вулканы</a:t>
            </a:r>
            <a:endParaRPr kumimoji="0" lang="ru-RU" sz="4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Documents and Settings\Отдел ИИТ\Мои документы\Бондаренко\3731_fec5c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4581292" cy="2756743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glow rad="228600">
              <a:srgbClr val="002060">
                <a:alpha val="40000"/>
              </a:srgb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429652" y="6072206"/>
            <a:ext cx="500066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57818" y="1500174"/>
            <a:ext cx="36433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нашем крае на Таманском полуострове можно увидеть необычные вулканы- грязевые. Один из них – 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Карабетова гора-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расположен недалеко от станицы Тамань.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Значительную часть города Темрюка стоит на уснувшем вулкане под названием Минска.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85720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428612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Подземные дворцы</a:t>
            </a:r>
            <a:endParaRPr kumimoji="0" lang="ru-RU" sz="4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Documents and Settings\Отдел ИИТ\Мои документы\Бондаренко\453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500594" cy="3323420"/>
          </a:xfrm>
          <a:prstGeom prst="roundRect">
            <a:avLst>
              <a:gd name="adj" fmla="val 16667"/>
            </a:avLst>
          </a:prstGeom>
          <a:ln w="762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lope"/>
            <a:contourClr>
              <a:srgbClr val="969696"/>
            </a:contourClr>
          </a:sp3d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358214" y="5857892"/>
            <a:ext cx="500066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72066" y="2071678"/>
            <a:ext cx="35299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Пещера Нежная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Апшеронском районе – молодая.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соседству с Нежной находятся не менее красивые Малая и Большая Азишские пещеры.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85720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7148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Звенящие струи водопадов</a:t>
            </a:r>
            <a:endParaRPr kumimoji="0" lang="ru-RU" sz="4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Documents and Settings\Отдел ИИТ\Мои документы\Бондаренко\Udenskritumi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3000396" cy="3857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66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iblet"/>
            <a:contourClr>
              <a:srgbClr val="FFFFFF"/>
            </a:contourClr>
          </a:sp3d>
        </p:spPr>
      </p:pic>
      <p:pic>
        <p:nvPicPr>
          <p:cNvPr id="1027" name="Picture 3" descr="C:\Documents and Settings\Отдел ИИТ\Мои документы\Бондаренко\215481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857364"/>
            <a:ext cx="2500329" cy="403697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9FF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429652" y="5929330"/>
            <a:ext cx="500066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86116" y="1714488"/>
            <a:ext cx="31432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Самый большой в крае водопад образовался на реке Безымянка, которая протекает  по территории Сочи. Водопад получил название 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Безымянный.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Достопримечательн-ость Геленджика- Тешебские водопады.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85720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7148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Сокровище озера Соленого</a:t>
            </a:r>
            <a:endParaRPr kumimoji="0" lang="ru-RU" sz="4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Documents and Settings\Отдел ИИТ\Мои документы\Бондаренко\solenoe-oz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4929222" cy="2639264"/>
          </a:xfrm>
          <a:prstGeom prst="rect">
            <a:avLst/>
          </a:prstGeom>
          <a:ln w="2286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501090" y="6072206"/>
            <a:ext cx="500066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72198" y="1928802"/>
            <a:ext cx="27860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Темрюкском районе, недалеко от поселка Веселовка, находится -</a:t>
            </a:r>
            <a:r>
              <a:rPr lang="ru-RU" sz="2000" b="1" cap="all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озеро Соленое.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Глубина озера не более десяти сантиметров.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85720" y="6357958"/>
            <a:ext cx="57150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1021</TotalTime>
  <Words>1231</Words>
  <Application>Microsoft Office PowerPoint</Application>
  <PresentationFormat>Экран (4:3)</PresentationFormat>
  <Paragraphs>114</Paragraphs>
  <Slides>32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                                                           Жемчужное ожерелье Кубани</vt:lpstr>
      <vt:lpstr>Коса, которую не заплести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Сад деревьев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Автор презентации</vt:lpstr>
    </vt:vector>
  </TitlesOfParts>
  <Company>ЦНТТ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</dc:title>
  <dc:creator>ИТ</dc:creator>
  <cp:lastModifiedBy>user</cp:lastModifiedBy>
  <cp:revision>120</cp:revision>
  <dcterms:created xsi:type="dcterms:W3CDTF">2015-02-17T05:54:38Z</dcterms:created>
  <dcterms:modified xsi:type="dcterms:W3CDTF">2016-10-24T05:49:15Z</dcterms:modified>
</cp:coreProperties>
</file>